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embeddedFontLst>
    <p:embeddedFont>
      <p:font typeface="Raleway"/>
      <p:regular r:id="rId42"/>
      <p:bold r:id="rId43"/>
      <p:italic r:id="rId44"/>
      <p:boldItalic r:id="rId45"/>
    </p:embeddedFont>
    <p:embeddedFont>
      <p:font typeface="Merriweather Light"/>
      <p:regular r:id="rId46"/>
      <p:bold r:id="rId47"/>
      <p:italic r:id="rId48"/>
      <p:boldItalic r:id="rId49"/>
    </p:embeddedFont>
    <p:embeddedFont>
      <p:font typeface="Raleway Thin"/>
      <p:regular r:id="rId50"/>
      <p:bold r:id="rId51"/>
      <p:italic r:id="rId52"/>
      <p:boldItalic r:id="rId53"/>
    </p:embeddedFont>
    <p:embeddedFont>
      <p:font typeface="Barlow SemiBold"/>
      <p:regular r:id="rId54"/>
      <p:bold r:id="rId55"/>
      <p:italic r:id="rId56"/>
      <p:boldItalic r:id="rId57"/>
    </p:embeddedFont>
    <p:embeddedFont>
      <p:font typeface="Barlow Light"/>
      <p:regular r:id="rId58"/>
      <p:bold r:id="rId59"/>
      <p:italic r:id="rId60"/>
      <p:boldItalic r:id="rId61"/>
    </p:embeddedFont>
    <p:embeddedFont>
      <p:font typeface="Merriweather"/>
      <p:regular r:id="rId62"/>
      <p:bold r:id="rId63"/>
      <p:italic r:id="rId64"/>
      <p:boldItalic r:id="rId65"/>
    </p:embeddedFont>
    <p:embeddedFont>
      <p:font typeface="Barlow"/>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Raleway-regular.fntdata"/><Relationship Id="rId41" Type="http://schemas.openxmlformats.org/officeDocument/2006/relationships/slide" Target="slides/slide37.xml"/><Relationship Id="rId44" Type="http://schemas.openxmlformats.org/officeDocument/2006/relationships/font" Target="fonts/Raleway-italic.fntdata"/><Relationship Id="rId43" Type="http://schemas.openxmlformats.org/officeDocument/2006/relationships/font" Target="fonts/Raleway-bold.fntdata"/><Relationship Id="rId46" Type="http://schemas.openxmlformats.org/officeDocument/2006/relationships/font" Target="fonts/MerriweatherLight-regular.fntdata"/><Relationship Id="rId45" Type="http://schemas.openxmlformats.org/officeDocument/2006/relationships/font" Target="fonts/Raleway-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erriweatherLight-italic.fntdata"/><Relationship Id="rId47" Type="http://schemas.openxmlformats.org/officeDocument/2006/relationships/font" Target="fonts/MerriweatherLight-bold.fntdata"/><Relationship Id="rId49" Type="http://schemas.openxmlformats.org/officeDocument/2006/relationships/font" Target="fonts/MerriweatherLight-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Merriweather-regular.fntdata"/><Relationship Id="rId61" Type="http://schemas.openxmlformats.org/officeDocument/2006/relationships/font" Target="fonts/BarlowLight-boldItalic.fntdata"/><Relationship Id="rId20" Type="http://schemas.openxmlformats.org/officeDocument/2006/relationships/slide" Target="slides/slide16.xml"/><Relationship Id="rId64" Type="http://schemas.openxmlformats.org/officeDocument/2006/relationships/font" Target="fonts/Merriweather-italic.fntdata"/><Relationship Id="rId63" Type="http://schemas.openxmlformats.org/officeDocument/2006/relationships/font" Target="fonts/Merriweather-bold.fntdata"/><Relationship Id="rId22" Type="http://schemas.openxmlformats.org/officeDocument/2006/relationships/slide" Target="slides/slide18.xml"/><Relationship Id="rId66" Type="http://schemas.openxmlformats.org/officeDocument/2006/relationships/font" Target="fonts/Barlow-regular.fntdata"/><Relationship Id="rId21" Type="http://schemas.openxmlformats.org/officeDocument/2006/relationships/slide" Target="slides/slide17.xml"/><Relationship Id="rId65" Type="http://schemas.openxmlformats.org/officeDocument/2006/relationships/font" Target="fonts/Merriweather-boldItalic.fntdata"/><Relationship Id="rId24" Type="http://schemas.openxmlformats.org/officeDocument/2006/relationships/slide" Target="slides/slide20.xml"/><Relationship Id="rId68" Type="http://schemas.openxmlformats.org/officeDocument/2006/relationships/font" Target="fonts/Barlow-italic.fntdata"/><Relationship Id="rId23" Type="http://schemas.openxmlformats.org/officeDocument/2006/relationships/slide" Target="slides/slide19.xml"/><Relationship Id="rId67" Type="http://schemas.openxmlformats.org/officeDocument/2006/relationships/font" Target="fonts/Barlow-bold.fntdata"/><Relationship Id="rId60" Type="http://schemas.openxmlformats.org/officeDocument/2006/relationships/font" Target="fonts/BarlowLight-italic.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Barlow-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alewayThin-bold.fntdata"/><Relationship Id="rId50" Type="http://schemas.openxmlformats.org/officeDocument/2006/relationships/font" Target="fonts/RalewayThin-regular.fntdata"/><Relationship Id="rId53" Type="http://schemas.openxmlformats.org/officeDocument/2006/relationships/font" Target="fonts/RalewayThin-boldItalic.fntdata"/><Relationship Id="rId52" Type="http://schemas.openxmlformats.org/officeDocument/2006/relationships/font" Target="fonts/RalewayThin-italic.fntdata"/><Relationship Id="rId11" Type="http://schemas.openxmlformats.org/officeDocument/2006/relationships/slide" Target="slides/slide7.xml"/><Relationship Id="rId55" Type="http://schemas.openxmlformats.org/officeDocument/2006/relationships/font" Target="fonts/BarlowSemiBold-bold.fntdata"/><Relationship Id="rId10" Type="http://schemas.openxmlformats.org/officeDocument/2006/relationships/slide" Target="slides/slide6.xml"/><Relationship Id="rId54" Type="http://schemas.openxmlformats.org/officeDocument/2006/relationships/font" Target="fonts/BarlowSemiBold-regular.fntdata"/><Relationship Id="rId13" Type="http://schemas.openxmlformats.org/officeDocument/2006/relationships/slide" Target="slides/slide9.xml"/><Relationship Id="rId57" Type="http://schemas.openxmlformats.org/officeDocument/2006/relationships/font" Target="fonts/BarlowSemiBold-boldItalic.fntdata"/><Relationship Id="rId12" Type="http://schemas.openxmlformats.org/officeDocument/2006/relationships/slide" Target="slides/slide8.xml"/><Relationship Id="rId56" Type="http://schemas.openxmlformats.org/officeDocument/2006/relationships/font" Target="fonts/BarlowSemiBold-italic.fntdata"/><Relationship Id="rId15" Type="http://schemas.openxmlformats.org/officeDocument/2006/relationships/slide" Target="slides/slide11.xml"/><Relationship Id="rId59" Type="http://schemas.openxmlformats.org/officeDocument/2006/relationships/font" Target="fonts/BarlowLight-bold.fntdata"/><Relationship Id="rId14" Type="http://schemas.openxmlformats.org/officeDocument/2006/relationships/slide" Target="slides/slide10.xml"/><Relationship Id="rId58" Type="http://schemas.openxmlformats.org/officeDocument/2006/relationships/font" Target="fonts/BarlowLight-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eafbb94f91_1_1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eafbb94f91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ead7a057cb_1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ead7a057cb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ead7a057cb_1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ead7a057cb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ead7a057cb_1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ead7a057cb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eafbb94f91_1_1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eafbb94f91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35ed75ccf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35ed75ccf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5ed75ccf_0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828e902a6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828e902a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35ed75ccf_0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35ed75ccf_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ead7a057cb_0_6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ead7a057cb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ead7a057cb_0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ead7a057c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ead7a057cb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ead7a057c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35ed75ccf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35ed75ccf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gead7a057cb_0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4" name="Google Shape;1984;gead7a057c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35ed75ccf_01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4" name="Google Shape;1994;g35ed75ccf_0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gead7a057cb_0_6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3" name="Google Shape;2003;gead7a057cb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0" name="Shape 2010"/>
        <p:cNvGrpSpPr/>
        <p:nvPr/>
      </p:nvGrpSpPr>
      <p:grpSpPr>
        <a:xfrm>
          <a:off x="0" y="0"/>
          <a:ext cx="0" cy="0"/>
          <a:chOff x="0" y="0"/>
          <a:chExt cx="0" cy="0"/>
        </a:xfrm>
      </p:grpSpPr>
      <p:sp>
        <p:nvSpPr>
          <p:cNvPr id="2011" name="Google Shape;2011;g35ed75ccf_0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2" name="Google Shape;2012;g35ed75ccf_0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geadfc0081a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9" name="Google Shape;2019;geadfc0081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geadfc0081a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eadfc0081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geadfc0081a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5" name="Google Shape;2035;geadfc0081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eadfc0081a_0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eadfc0081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ead7a057cb_0_6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ead7a057cb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geadfc0081a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eadfc0081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geadfc0081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eadfc008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gead7a057cb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ead7a057c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0" name="Google Shape;2150;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e85082d71e_0_4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e85082d71e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076325" y="1863600"/>
            <a:ext cx="4962600" cy="1416300"/>
          </a:xfrm>
          <a:prstGeom prst="rect">
            <a:avLst/>
          </a:prstGeom>
        </p:spPr>
        <p:txBody>
          <a:bodyPr anchorCtr="0" anchor="ctr" bIns="0" lIns="0" spcFirstLastPara="1" rIns="0" wrap="square" tIns="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p:txBody>
      </p:sp>
      <p:sp>
        <p:nvSpPr>
          <p:cNvPr id="11" name="Google Shape;11;p2"/>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gradFill>
          <a:gsLst>
            <a:gs pos="0">
              <a:schemeClr val="accent1"/>
            </a:gs>
            <a:gs pos="50000">
              <a:schemeClr val="accent1"/>
            </a:gs>
            <a:gs pos="100000">
              <a:schemeClr val="accent2"/>
            </a:gs>
          </a:gsLst>
          <a:lin ang="16200038" scaled="0"/>
        </a:gradFill>
      </p:bgPr>
    </p:bg>
    <p:spTree>
      <p:nvGrpSpPr>
        <p:cNvPr id="56" name="Shape 56"/>
        <p:cNvGrpSpPr/>
        <p:nvPr/>
      </p:nvGrpSpPr>
      <p:grpSpPr>
        <a:xfrm>
          <a:off x="0" y="0"/>
          <a:ext cx="0" cy="0"/>
          <a:chOff x="0" y="0"/>
          <a:chExt cx="0" cy="0"/>
        </a:xfrm>
      </p:grpSpPr>
      <p:sp>
        <p:nvSpPr>
          <p:cNvPr id="57" name="Google Shape;57;p11"/>
          <p:cNvSpPr/>
          <p:nvPr/>
        </p:nvSpPr>
        <p:spPr>
          <a:xfrm flipH="1">
            <a:off x="8686800" y="4674850"/>
            <a:ext cx="468600" cy="468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sp>
        <p:nvSpPr>
          <p:cNvPr id="13" name="Google Shape;13;p3"/>
          <p:cNvSpPr txBox="1"/>
          <p:nvPr>
            <p:ph type="ctrTitle"/>
          </p:nvPr>
        </p:nvSpPr>
        <p:spPr>
          <a:xfrm>
            <a:off x="1085850" y="2031025"/>
            <a:ext cx="4676700" cy="11598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 name="Google Shape;14;p3"/>
          <p:cNvSpPr txBox="1"/>
          <p:nvPr>
            <p:ph idx="1" type="subTitle"/>
          </p:nvPr>
        </p:nvSpPr>
        <p:spPr>
          <a:xfrm>
            <a:off x="1085850" y="3287726"/>
            <a:ext cx="4676700" cy="3837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5" name="Google Shape;15;p3"/>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accent1"/>
            </a:gs>
            <a:gs pos="50000">
              <a:schemeClr val="accent1"/>
            </a:gs>
            <a:gs pos="100000">
              <a:schemeClr val="accent2"/>
            </a:gs>
          </a:gsLst>
          <a:lin ang="16200038" scaled="0"/>
        </a:gradFill>
      </p:bgPr>
    </p:bg>
    <p:spTree>
      <p:nvGrpSpPr>
        <p:cNvPr id="16" name="Shape 16"/>
        <p:cNvGrpSpPr/>
        <p:nvPr/>
      </p:nvGrpSpPr>
      <p:grpSpPr>
        <a:xfrm>
          <a:off x="0" y="0"/>
          <a:ext cx="0" cy="0"/>
          <a:chOff x="0" y="0"/>
          <a:chExt cx="0" cy="0"/>
        </a:xfrm>
      </p:grpSpPr>
      <p:sp>
        <p:nvSpPr>
          <p:cNvPr id="17" name="Google Shape;17;p4"/>
          <p:cNvSpPr/>
          <p:nvPr/>
        </p:nvSpPr>
        <p:spPr>
          <a:xfrm flipH="1">
            <a:off x="8686800" y="4674850"/>
            <a:ext cx="468600" cy="468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p:nvPr/>
        </p:nvSpPr>
        <p:spPr>
          <a:xfrm rot="5400000">
            <a:off x="-303375" y="927405"/>
            <a:ext cx="1416300" cy="8097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039050" y="1028325"/>
            <a:ext cx="4742700" cy="3579900"/>
          </a:xfrm>
          <a:prstGeom prst="rect">
            <a:avLst/>
          </a:prstGeom>
        </p:spPr>
        <p:txBody>
          <a:bodyPr anchorCtr="0" anchor="t" bIns="0" lIns="0" spcFirstLastPara="1" rIns="0" wrap="square" tIns="0">
            <a:noAutofit/>
          </a:bodyPr>
          <a:lstStyle>
            <a:lvl1pPr indent="-431800" lvl="0" marL="457200" rtl="0">
              <a:spcBef>
                <a:spcPts val="600"/>
              </a:spcBef>
              <a:spcAft>
                <a:spcPts val="0"/>
              </a:spcAft>
              <a:buClr>
                <a:schemeClr val="lt1"/>
              </a:buClr>
              <a:buSzPts val="3200"/>
              <a:buChar char="▸"/>
              <a:defRPr sz="3200">
                <a:solidFill>
                  <a:schemeClr val="lt1"/>
                </a:solidFill>
              </a:defRPr>
            </a:lvl1pPr>
            <a:lvl2pPr indent="-431800" lvl="1" marL="914400" rtl="0">
              <a:spcBef>
                <a:spcPts val="600"/>
              </a:spcBef>
              <a:spcAft>
                <a:spcPts val="0"/>
              </a:spcAft>
              <a:buClr>
                <a:schemeClr val="lt1"/>
              </a:buClr>
              <a:buSzPts val="3200"/>
              <a:buChar char="▹"/>
              <a:defRPr sz="3200">
                <a:solidFill>
                  <a:schemeClr val="lt1"/>
                </a:solidFill>
              </a:defRPr>
            </a:lvl2pPr>
            <a:lvl3pPr indent="-431800" lvl="2" marL="1371600" rtl="0">
              <a:spcBef>
                <a:spcPts val="600"/>
              </a:spcBef>
              <a:spcAft>
                <a:spcPts val="0"/>
              </a:spcAft>
              <a:buClr>
                <a:schemeClr val="lt1"/>
              </a:buClr>
              <a:buSzPts val="3200"/>
              <a:buChar char="▹"/>
              <a:defRPr sz="3200">
                <a:solidFill>
                  <a:schemeClr val="lt1"/>
                </a:solidFill>
              </a:defRPr>
            </a:lvl3pPr>
            <a:lvl4pPr indent="-431800" lvl="3" marL="1828800" rtl="0">
              <a:spcBef>
                <a:spcPts val="600"/>
              </a:spcBef>
              <a:spcAft>
                <a:spcPts val="0"/>
              </a:spcAft>
              <a:buClr>
                <a:schemeClr val="lt1"/>
              </a:buClr>
              <a:buSzPts val="3200"/>
              <a:buChar char="▹"/>
              <a:defRPr sz="3200">
                <a:solidFill>
                  <a:schemeClr val="lt1"/>
                </a:solidFill>
              </a:defRPr>
            </a:lvl4pPr>
            <a:lvl5pPr indent="-431800" lvl="4" marL="2286000" rtl="0">
              <a:spcBef>
                <a:spcPts val="600"/>
              </a:spcBef>
              <a:spcAft>
                <a:spcPts val="0"/>
              </a:spcAft>
              <a:buClr>
                <a:schemeClr val="lt1"/>
              </a:buClr>
              <a:buSzPts val="3200"/>
              <a:buChar char="▹"/>
              <a:defRPr sz="3200">
                <a:solidFill>
                  <a:schemeClr val="lt1"/>
                </a:solidFill>
              </a:defRPr>
            </a:lvl5pPr>
            <a:lvl6pPr indent="-431800" lvl="5" marL="2743200" rtl="0">
              <a:spcBef>
                <a:spcPts val="600"/>
              </a:spcBef>
              <a:spcAft>
                <a:spcPts val="0"/>
              </a:spcAft>
              <a:buClr>
                <a:schemeClr val="lt1"/>
              </a:buClr>
              <a:buSzPts val="3200"/>
              <a:buChar char="▹"/>
              <a:defRPr sz="3200">
                <a:solidFill>
                  <a:schemeClr val="lt1"/>
                </a:solidFill>
              </a:defRPr>
            </a:lvl6pPr>
            <a:lvl7pPr indent="-431800" lvl="6" marL="3200400" rtl="0">
              <a:spcBef>
                <a:spcPts val="600"/>
              </a:spcBef>
              <a:spcAft>
                <a:spcPts val="0"/>
              </a:spcAft>
              <a:buClr>
                <a:schemeClr val="lt1"/>
              </a:buClr>
              <a:buSzPts val="3200"/>
              <a:buChar char="▹"/>
              <a:defRPr sz="3200">
                <a:solidFill>
                  <a:schemeClr val="lt1"/>
                </a:solidFill>
              </a:defRPr>
            </a:lvl7pPr>
            <a:lvl8pPr indent="-431800" lvl="7" marL="3657600" rtl="0">
              <a:spcBef>
                <a:spcPts val="600"/>
              </a:spcBef>
              <a:spcAft>
                <a:spcPts val="0"/>
              </a:spcAft>
              <a:buClr>
                <a:schemeClr val="lt1"/>
              </a:buClr>
              <a:buSzPts val="3200"/>
              <a:buChar char="▹"/>
              <a:defRPr sz="3200">
                <a:solidFill>
                  <a:schemeClr val="lt1"/>
                </a:solidFill>
              </a:defRPr>
            </a:lvl8pPr>
            <a:lvl9pPr indent="-431800" lvl="8" marL="4114800">
              <a:spcBef>
                <a:spcPts val="600"/>
              </a:spcBef>
              <a:spcAft>
                <a:spcPts val="0"/>
              </a:spcAft>
              <a:buClr>
                <a:schemeClr val="lt1"/>
              </a:buClr>
              <a:buSzPts val="3200"/>
              <a:buChar char="▹"/>
              <a:defRPr sz="3200">
                <a:solidFill>
                  <a:schemeClr val="lt1"/>
                </a:solidFill>
              </a:defRPr>
            </a:lvl9pPr>
          </a:lstStyle>
          <a:p/>
        </p:txBody>
      </p:sp>
      <p:sp>
        <p:nvSpPr>
          <p:cNvPr id="20" name="Google Shape;20;p4"/>
          <p:cNvSpPr txBox="1"/>
          <p:nvPr/>
        </p:nvSpPr>
        <p:spPr>
          <a:xfrm>
            <a:off x="19050" y="933775"/>
            <a:ext cx="5310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600">
                <a:solidFill>
                  <a:schemeClr val="accent2"/>
                </a:solidFill>
                <a:latin typeface="Raleway"/>
                <a:ea typeface="Raleway"/>
                <a:cs typeface="Raleway"/>
                <a:sym typeface="Raleway"/>
              </a:rPr>
              <a:t>“</a:t>
            </a:r>
            <a:endParaRPr b="1" sz="8600">
              <a:solidFill>
                <a:schemeClr val="accent2"/>
              </a:solidFill>
              <a:latin typeface="Raleway"/>
              <a:ea typeface="Raleway"/>
              <a:cs typeface="Raleway"/>
              <a:sym typeface="Raleway"/>
            </a:endParaRPr>
          </a:p>
        </p:txBody>
      </p:sp>
      <p:sp>
        <p:nvSpPr>
          <p:cNvPr id="21" name="Google Shape;21;p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6" name="Google Shape;26;p5"/>
          <p:cNvSpPr txBox="1"/>
          <p:nvPr>
            <p:ph idx="1" type="body"/>
          </p:nvPr>
        </p:nvSpPr>
        <p:spPr>
          <a:xfrm>
            <a:off x="457200" y="1995750"/>
            <a:ext cx="5640900" cy="2640900"/>
          </a:xfrm>
          <a:prstGeom prst="rect">
            <a:avLst/>
          </a:prstGeom>
        </p:spPr>
        <p:txBody>
          <a:bodyPr anchorCtr="0" anchor="t" bIns="0" lIns="0" spcFirstLastPara="1" rIns="0" wrap="square" tIns="0">
            <a:noAutofit/>
          </a:bodyPr>
          <a:lstStyle>
            <a:lvl1pPr indent="-342900" lvl="0" marL="457200">
              <a:spcBef>
                <a:spcPts val="600"/>
              </a:spcBef>
              <a:spcAft>
                <a:spcPts val="0"/>
              </a:spcAft>
              <a:buSzPts val="1800"/>
              <a:buChar char="▸"/>
              <a:defRPr/>
            </a:lvl1pPr>
            <a:lvl2pPr indent="-342900" lvl="1" marL="914400">
              <a:spcBef>
                <a:spcPts val="600"/>
              </a:spcBef>
              <a:spcAft>
                <a:spcPts val="0"/>
              </a:spcAft>
              <a:buSzPts val="1800"/>
              <a:buChar char="▹"/>
              <a:defRPr/>
            </a:lvl2pPr>
            <a:lvl3pPr indent="-342900" lvl="2" marL="1371600">
              <a:spcBef>
                <a:spcPts val="600"/>
              </a:spcBef>
              <a:spcAft>
                <a:spcPts val="0"/>
              </a:spcAft>
              <a:buSzPts val="1800"/>
              <a:buChar char="▹"/>
              <a:defRPr/>
            </a:lvl3pPr>
            <a:lvl4pPr indent="-355600" lvl="3" marL="1828800">
              <a:spcBef>
                <a:spcPts val="600"/>
              </a:spcBef>
              <a:spcAft>
                <a:spcPts val="0"/>
              </a:spcAft>
              <a:buSzPts val="2000"/>
              <a:buChar char="▹"/>
              <a:defRPr/>
            </a:lvl4pPr>
            <a:lvl5pPr indent="-355600" lvl="4" marL="2286000">
              <a:spcBef>
                <a:spcPts val="600"/>
              </a:spcBef>
              <a:spcAft>
                <a:spcPts val="0"/>
              </a:spcAft>
              <a:buSzPts val="2000"/>
              <a:buChar char="▹"/>
              <a:defRPr/>
            </a:lvl5pPr>
            <a:lvl6pPr indent="-355600" lvl="5" marL="2743200">
              <a:spcBef>
                <a:spcPts val="600"/>
              </a:spcBef>
              <a:spcAft>
                <a:spcPts val="0"/>
              </a:spcAft>
              <a:buSzPts val="2000"/>
              <a:buChar char="▹"/>
              <a:defRPr/>
            </a:lvl6pPr>
            <a:lvl7pPr indent="-355600" lvl="6" marL="3200400">
              <a:spcBef>
                <a:spcPts val="600"/>
              </a:spcBef>
              <a:spcAft>
                <a:spcPts val="0"/>
              </a:spcAft>
              <a:buSzPts val="2000"/>
              <a:buChar char="▹"/>
              <a:defRPr/>
            </a:lvl7pPr>
            <a:lvl8pPr indent="-355600" lvl="7" marL="3657600">
              <a:spcBef>
                <a:spcPts val="600"/>
              </a:spcBef>
              <a:spcAft>
                <a:spcPts val="0"/>
              </a:spcAft>
              <a:buSzPts val="2000"/>
              <a:buChar char="▹"/>
              <a:defRPr/>
            </a:lvl8pPr>
            <a:lvl9pPr indent="-355600" lvl="8" marL="4114800">
              <a:spcBef>
                <a:spcPts val="600"/>
              </a:spcBef>
              <a:spcAft>
                <a:spcPts val="0"/>
              </a:spcAft>
              <a:buSzPts val="2000"/>
              <a:buChar char="▹"/>
              <a:defRPr/>
            </a:lvl9pPr>
          </a:lstStyle>
          <a:p/>
        </p:txBody>
      </p:sp>
      <p:sp>
        <p:nvSpPr>
          <p:cNvPr id="27" name="Google Shape;27;p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8"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2" name="Google Shape;32;p6"/>
          <p:cNvSpPr txBox="1"/>
          <p:nvPr>
            <p:ph idx="1" type="body"/>
          </p:nvPr>
        </p:nvSpPr>
        <p:spPr>
          <a:xfrm>
            <a:off x="457200" y="1995750"/>
            <a:ext cx="2682600" cy="2679000"/>
          </a:xfrm>
          <a:prstGeom prst="rect">
            <a:avLst/>
          </a:prstGeom>
        </p:spPr>
        <p:txBody>
          <a:bodyPr anchorCtr="0" anchor="t" bIns="0" lIns="0" spcFirstLastPara="1" rIns="0" wrap="square" tIns="0">
            <a:noAutofit/>
          </a:bodyPr>
          <a:lstStyle>
            <a:lvl1pPr indent="-342900" lvl="0" marL="457200">
              <a:spcBef>
                <a:spcPts val="600"/>
              </a:spcBef>
              <a:spcAft>
                <a:spcPts val="0"/>
              </a:spcAft>
              <a:buSzPts val="1800"/>
              <a:buChar char="▸"/>
              <a:defRPr sz="1800"/>
            </a:lvl1pPr>
            <a:lvl2pPr indent="-342900" lvl="1" marL="914400">
              <a:spcBef>
                <a:spcPts val="600"/>
              </a:spcBef>
              <a:spcAft>
                <a:spcPts val="0"/>
              </a:spcAft>
              <a:buSzPts val="1800"/>
              <a:buChar char="▹"/>
              <a:defRPr sz="1800"/>
            </a:lvl2pPr>
            <a:lvl3pPr indent="-342900" lvl="2" marL="1371600">
              <a:spcBef>
                <a:spcPts val="600"/>
              </a:spcBef>
              <a:spcAft>
                <a:spcPts val="0"/>
              </a:spcAft>
              <a:buSzPts val="1800"/>
              <a:buChar char="▹"/>
              <a:defRPr sz="1800"/>
            </a:lvl3pPr>
            <a:lvl4pPr indent="-342900" lvl="3" marL="1828800">
              <a:spcBef>
                <a:spcPts val="600"/>
              </a:spcBef>
              <a:spcAft>
                <a:spcPts val="0"/>
              </a:spcAft>
              <a:buSzPts val="1800"/>
              <a:buChar char="▹"/>
              <a:defRPr sz="1800"/>
            </a:lvl4pPr>
            <a:lvl5pPr indent="-342900" lvl="4" marL="2286000">
              <a:spcBef>
                <a:spcPts val="600"/>
              </a:spcBef>
              <a:spcAft>
                <a:spcPts val="0"/>
              </a:spcAft>
              <a:buSzPts val="1800"/>
              <a:buChar char="▹"/>
              <a:defRPr sz="1800"/>
            </a:lvl5pPr>
            <a:lvl6pPr indent="-342900" lvl="5" marL="2743200">
              <a:spcBef>
                <a:spcPts val="600"/>
              </a:spcBef>
              <a:spcAft>
                <a:spcPts val="0"/>
              </a:spcAft>
              <a:buSzPts val="1800"/>
              <a:buChar char="▹"/>
              <a:defRPr sz="1800"/>
            </a:lvl6pPr>
            <a:lvl7pPr indent="-342900" lvl="6" marL="3200400">
              <a:spcBef>
                <a:spcPts val="600"/>
              </a:spcBef>
              <a:spcAft>
                <a:spcPts val="0"/>
              </a:spcAft>
              <a:buSzPts val="1800"/>
              <a:buChar char="▹"/>
              <a:defRPr sz="1800"/>
            </a:lvl7pPr>
            <a:lvl8pPr indent="-342900" lvl="7" marL="3657600">
              <a:spcBef>
                <a:spcPts val="600"/>
              </a:spcBef>
              <a:spcAft>
                <a:spcPts val="0"/>
              </a:spcAft>
              <a:buSzPts val="1800"/>
              <a:buChar char="▹"/>
              <a:defRPr sz="1800"/>
            </a:lvl8pPr>
            <a:lvl9pPr indent="-342900" lvl="8" marL="4114800">
              <a:spcBef>
                <a:spcPts val="600"/>
              </a:spcBef>
              <a:spcAft>
                <a:spcPts val="0"/>
              </a:spcAft>
              <a:buSzPts val="1800"/>
              <a:buChar char="▹"/>
              <a:defRPr sz="1800"/>
            </a:lvl9pPr>
          </a:lstStyle>
          <a:p/>
        </p:txBody>
      </p:sp>
      <p:sp>
        <p:nvSpPr>
          <p:cNvPr id="33" name="Google Shape;33;p6"/>
          <p:cNvSpPr txBox="1"/>
          <p:nvPr>
            <p:ph idx="2" type="body"/>
          </p:nvPr>
        </p:nvSpPr>
        <p:spPr>
          <a:xfrm>
            <a:off x="3415578" y="1995750"/>
            <a:ext cx="2682600" cy="2679000"/>
          </a:xfrm>
          <a:prstGeom prst="rect">
            <a:avLst/>
          </a:prstGeom>
        </p:spPr>
        <p:txBody>
          <a:bodyPr anchorCtr="0" anchor="t" bIns="0" lIns="0" spcFirstLastPara="1" rIns="0" wrap="square" tIns="0">
            <a:noAutofit/>
          </a:bodyPr>
          <a:lstStyle>
            <a:lvl1pPr indent="-342900" lvl="0" marL="457200">
              <a:spcBef>
                <a:spcPts val="600"/>
              </a:spcBef>
              <a:spcAft>
                <a:spcPts val="0"/>
              </a:spcAft>
              <a:buSzPts val="1800"/>
              <a:buChar char="▸"/>
              <a:defRPr sz="1800"/>
            </a:lvl1pPr>
            <a:lvl2pPr indent="-342900" lvl="1" marL="914400">
              <a:spcBef>
                <a:spcPts val="600"/>
              </a:spcBef>
              <a:spcAft>
                <a:spcPts val="0"/>
              </a:spcAft>
              <a:buSzPts val="1800"/>
              <a:buChar char="▹"/>
              <a:defRPr sz="1800"/>
            </a:lvl2pPr>
            <a:lvl3pPr indent="-342900" lvl="2" marL="1371600">
              <a:spcBef>
                <a:spcPts val="600"/>
              </a:spcBef>
              <a:spcAft>
                <a:spcPts val="0"/>
              </a:spcAft>
              <a:buSzPts val="1800"/>
              <a:buChar char="▹"/>
              <a:defRPr sz="1800"/>
            </a:lvl3pPr>
            <a:lvl4pPr indent="-342900" lvl="3" marL="1828800">
              <a:spcBef>
                <a:spcPts val="600"/>
              </a:spcBef>
              <a:spcAft>
                <a:spcPts val="0"/>
              </a:spcAft>
              <a:buSzPts val="1800"/>
              <a:buChar char="▹"/>
              <a:defRPr sz="1800"/>
            </a:lvl4pPr>
            <a:lvl5pPr indent="-342900" lvl="4" marL="2286000">
              <a:spcBef>
                <a:spcPts val="600"/>
              </a:spcBef>
              <a:spcAft>
                <a:spcPts val="0"/>
              </a:spcAft>
              <a:buSzPts val="1800"/>
              <a:buChar char="▹"/>
              <a:defRPr sz="1800"/>
            </a:lvl5pPr>
            <a:lvl6pPr indent="-342900" lvl="5" marL="2743200">
              <a:spcBef>
                <a:spcPts val="600"/>
              </a:spcBef>
              <a:spcAft>
                <a:spcPts val="0"/>
              </a:spcAft>
              <a:buSzPts val="1800"/>
              <a:buChar char="▹"/>
              <a:defRPr sz="1800"/>
            </a:lvl6pPr>
            <a:lvl7pPr indent="-342900" lvl="6" marL="3200400">
              <a:spcBef>
                <a:spcPts val="600"/>
              </a:spcBef>
              <a:spcAft>
                <a:spcPts val="0"/>
              </a:spcAft>
              <a:buSzPts val="1800"/>
              <a:buChar char="▹"/>
              <a:defRPr sz="1800"/>
            </a:lvl7pPr>
            <a:lvl8pPr indent="-342900" lvl="7" marL="3657600">
              <a:spcBef>
                <a:spcPts val="600"/>
              </a:spcBef>
              <a:spcAft>
                <a:spcPts val="0"/>
              </a:spcAft>
              <a:buSzPts val="1800"/>
              <a:buChar char="▹"/>
              <a:defRPr sz="1800"/>
            </a:lvl8pPr>
            <a:lvl9pPr indent="-342900" lvl="8" marL="4114800">
              <a:spcBef>
                <a:spcPts val="600"/>
              </a:spcBef>
              <a:spcAft>
                <a:spcPts val="0"/>
              </a:spcAft>
              <a:buSzPts val="1800"/>
              <a:buChar char="▹"/>
              <a:defRPr sz="1800"/>
            </a:lvl9pPr>
          </a:lstStyle>
          <a:p/>
        </p:txBody>
      </p:sp>
      <p:sp>
        <p:nvSpPr>
          <p:cNvPr id="34" name="Google Shape;34;p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5" name="Shape 35"/>
        <p:cNvGrpSpPr/>
        <p:nvPr/>
      </p:nvGrpSpPr>
      <p:grpSpPr>
        <a:xfrm>
          <a:off x="0" y="0"/>
          <a:ext cx="0" cy="0"/>
          <a:chOff x="0" y="0"/>
          <a:chExt cx="0" cy="0"/>
        </a:xfrm>
      </p:grpSpPr>
      <p:sp>
        <p:nvSpPr>
          <p:cNvPr id="36" name="Google Shape;36;p7"/>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7"/>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39" name="Google Shape;39;p7"/>
          <p:cNvSpPr txBox="1"/>
          <p:nvPr>
            <p:ph idx="1" type="body"/>
          </p:nvPr>
        </p:nvSpPr>
        <p:spPr>
          <a:xfrm>
            <a:off x="457200" y="1995750"/>
            <a:ext cx="2563500" cy="2679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40" name="Google Shape;40;p7"/>
          <p:cNvSpPr txBox="1"/>
          <p:nvPr>
            <p:ph idx="2" type="body"/>
          </p:nvPr>
        </p:nvSpPr>
        <p:spPr>
          <a:xfrm>
            <a:off x="3290250" y="1995750"/>
            <a:ext cx="2563500" cy="2679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41" name="Google Shape;41;p7"/>
          <p:cNvSpPr txBox="1"/>
          <p:nvPr>
            <p:ph idx="3" type="body"/>
          </p:nvPr>
        </p:nvSpPr>
        <p:spPr>
          <a:xfrm>
            <a:off x="6123300" y="1995750"/>
            <a:ext cx="2563500" cy="2679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42" name="Google Shape;42;p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7" name="Google Shape;47;p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9"/>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p:nvPr/>
        </p:nvSpPr>
        <p:spPr>
          <a:xfrm rot="5400000">
            <a:off x="-100350" y="4448760"/>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txBox="1"/>
          <p:nvPr>
            <p:ph idx="1" type="body"/>
          </p:nvPr>
        </p:nvSpPr>
        <p:spPr>
          <a:xfrm>
            <a:off x="457200" y="4406309"/>
            <a:ext cx="82296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800"/>
              <a:buNone/>
              <a:defRPr sz="1800"/>
            </a:lvl1pPr>
          </a:lstStyle>
          <a:p/>
        </p:txBody>
      </p:sp>
      <p:sp>
        <p:nvSpPr>
          <p:cNvPr id="52" name="Google Shape;52;p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lt1"/>
            </a:gs>
            <a:gs pos="50000">
              <a:schemeClr val="lt1"/>
            </a:gs>
            <a:gs pos="100000">
              <a:schemeClr val="lt2"/>
            </a:gs>
          </a:gsLst>
          <a:lin ang="16200038"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indent="-342900" lvl="1" marL="9144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indent="-342900" lvl="2" marL="13716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indent="-355600" lvl="3" marL="18288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indent="-355600" lvl="4" marL="22860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indent="-355600" lvl="5" marL="27432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indent="-355600" lvl="6" marL="32004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indent="-355600" lvl="7" marL="3657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indent="-355600" lvl="8" marL="41148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19.jpg"/><Relationship Id="rId4" Type="http://schemas.openxmlformats.org/officeDocument/2006/relationships/image" Target="../media/image14.jpg"/><Relationship Id="rId11" Type="http://schemas.openxmlformats.org/officeDocument/2006/relationships/image" Target="../media/image20.jpg"/><Relationship Id="rId10" Type="http://schemas.openxmlformats.org/officeDocument/2006/relationships/image" Target="../media/image17.jpg"/><Relationship Id="rId12" Type="http://schemas.openxmlformats.org/officeDocument/2006/relationships/image" Target="../media/image10.jpg"/><Relationship Id="rId9" Type="http://schemas.openxmlformats.org/officeDocument/2006/relationships/image" Target="../media/image30.jpg"/><Relationship Id="rId5" Type="http://schemas.openxmlformats.org/officeDocument/2006/relationships/image" Target="../media/image8.jpg"/><Relationship Id="rId6" Type="http://schemas.openxmlformats.org/officeDocument/2006/relationships/image" Target="../media/image29.jpg"/><Relationship Id="rId7" Type="http://schemas.openxmlformats.org/officeDocument/2006/relationships/image" Target="../media/image18.jpg"/><Relationship Id="rId8" Type="http://schemas.openxmlformats.org/officeDocument/2006/relationships/image" Target="../media/image2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9.jpg"/><Relationship Id="rId4" Type="http://schemas.openxmlformats.org/officeDocument/2006/relationships/image" Target="../media/image28.jpg"/><Relationship Id="rId10" Type="http://schemas.openxmlformats.org/officeDocument/2006/relationships/image" Target="../media/image32.jpg"/><Relationship Id="rId9" Type="http://schemas.openxmlformats.org/officeDocument/2006/relationships/image" Target="../media/image26.jpg"/><Relationship Id="rId5" Type="http://schemas.openxmlformats.org/officeDocument/2006/relationships/image" Target="../media/image15.jpg"/><Relationship Id="rId6" Type="http://schemas.openxmlformats.org/officeDocument/2006/relationships/image" Target="../media/image27.jpg"/><Relationship Id="rId7" Type="http://schemas.openxmlformats.org/officeDocument/2006/relationships/image" Target="../media/image31.jpg"/><Relationship Id="rId8" Type="http://schemas.openxmlformats.org/officeDocument/2006/relationships/image" Target="../media/image2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338" name="Google Shape;338;p12"/>
          <p:cNvSpPr txBox="1"/>
          <p:nvPr>
            <p:ph type="ctrTitle"/>
          </p:nvPr>
        </p:nvSpPr>
        <p:spPr>
          <a:xfrm>
            <a:off x="1152525" y="1635000"/>
            <a:ext cx="4962600" cy="141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5100">
                <a:latin typeface="Raleway"/>
                <a:ea typeface="Raleway"/>
                <a:cs typeface="Raleway"/>
                <a:sym typeface="Raleway"/>
              </a:rPr>
              <a:t>Linked</a:t>
            </a:r>
            <a:endParaRPr b="1" sz="5100">
              <a:latin typeface="Raleway"/>
              <a:ea typeface="Raleway"/>
              <a:cs typeface="Raleway"/>
              <a:sym typeface="Raleway"/>
            </a:endParaRPr>
          </a:p>
        </p:txBody>
      </p:sp>
      <p:pic>
        <p:nvPicPr>
          <p:cNvPr id="339" name="Google Shape;339;p12"/>
          <p:cNvPicPr preferRelativeResize="0"/>
          <p:nvPr/>
        </p:nvPicPr>
        <p:blipFill>
          <a:blip r:embed="rId3">
            <a:alphaModFix/>
          </a:blip>
          <a:stretch>
            <a:fillRect/>
          </a:stretch>
        </p:blipFill>
        <p:spPr>
          <a:xfrm>
            <a:off x="3315513" y="1872438"/>
            <a:ext cx="789025" cy="789025"/>
          </a:xfrm>
          <a:prstGeom prst="rect">
            <a:avLst/>
          </a:prstGeom>
          <a:noFill/>
          <a:ln>
            <a:noFill/>
          </a:ln>
        </p:spPr>
      </p:pic>
      <p:sp>
        <p:nvSpPr>
          <p:cNvPr id="340" name="Google Shape;340;p12"/>
          <p:cNvSpPr txBox="1"/>
          <p:nvPr>
            <p:ph type="ctrTitle"/>
          </p:nvPr>
        </p:nvSpPr>
        <p:spPr>
          <a:xfrm>
            <a:off x="1007338" y="2509075"/>
            <a:ext cx="4962600" cy="1088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5000">
                <a:latin typeface="Raleway"/>
                <a:ea typeface="Raleway"/>
                <a:cs typeface="Raleway"/>
                <a:sym typeface="Raleway"/>
              </a:rPr>
              <a:t>Presentation</a:t>
            </a:r>
            <a:endParaRPr b="1" sz="4900">
              <a:latin typeface="Raleway"/>
              <a:ea typeface="Raleway"/>
              <a:cs typeface="Raleway"/>
              <a:sym typeface="Raleway"/>
            </a:endParaRPr>
          </a:p>
        </p:txBody>
      </p:sp>
      <p:pic>
        <p:nvPicPr>
          <p:cNvPr id="341" name="Google Shape;341;p12"/>
          <p:cNvPicPr preferRelativeResize="0"/>
          <p:nvPr/>
        </p:nvPicPr>
        <p:blipFill>
          <a:blip r:embed="rId4">
            <a:alphaModFix/>
          </a:blip>
          <a:stretch>
            <a:fillRect/>
          </a:stretch>
        </p:blipFill>
        <p:spPr>
          <a:xfrm>
            <a:off x="2022475" y="-191850"/>
            <a:ext cx="1509999" cy="2019927"/>
          </a:xfrm>
          <a:prstGeom prst="rect">
            <a:avLst/>
          </a:prstGeom>
          <a:noFill/>
          <a:ln>
            <a:noFill/>
          </a:ln>
        </p:spPr>
      </p:pic>
      <p:sp>
        <p:nvSpPr>
          <p:cNvPr id="342" name="Google Shape;342;p12"/>
          <p:cNvSpPr txBox="1"/>
          <p:nvPr/>
        </p:nvSpPr>
        <p:spPr>
          <a:xfrm>
            <a:off x="1163625" y="3645625"/>
            <a:ext cx="3227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rgbClr val="134F5C"/>
                </a:solidFill>
                <a:latin typeface="Impact"/>
                <a:ea typeface="Impact"/>
                <a:cs typeface="Impact"/>
                <a:sym typeface="Impact"/>
              </a:rPr>
              <a:t>Team-”UDYAM-GGITS”</a:t>
            </a:r>
            <a:endParaRPr sz="2600">
              <a:solidFill>
                <a:srgbClr val="134F5C"/>
              </a:solidFill>
              <a:latin typeface="Impact"/>
              <a:ea typeface="Impact"/>
              <a:cs typeface="Impact"/>
              <a:sym typeface="Impac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2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96" name="Google Shape;1196;p21"/>
          <p:cNvSpPr txBox="1"/>
          <p:nvPr>
            <p:ph idx="4294967295" type="ctrTitle"/>
          </p:nvPr>
        </p:nvSpPr>
        <p:spPr>
          <a:xfrm>
            <a:off x="991350" y="494000"/>
            <a:ext cx="6265200" cy="107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5700">
                <a:solidFill>
                  <a:schemeClr val="lt1"/>
                </a:solidFill>
                <a:latin typeface="Raleway"/>
                <a:ea typeface="Raleway"/>
                <a:cs typeface="Raleway"/>
                <a:sym typeface="Raleway"/>
              </a:rPr>
              <a:t>LinkedIn in detail</a:t>
            </a:r>
            <a:endParaRPr b="1">
              <a:solidFill>
                <a:schemeClr val="lt1"/>
              </a:solidFill>
              <a:latin typeface="Raleway"/>
              <a:ea typeface="Raleway"/>
              <a:cs typeface="Raleway"/>
              <a:sym typeface="Raleway"/>
            </a:endParaRPr>
          </a:p>
        </p:txBody>
      </p:sp>
      <p:sp>
        <p:nvSpPr>
          <p:cNvPr id="1197" name="Google Shape;1197;p21"/>
          <p:cNvSpPr txBox="1"/>
          <p:nvPr>
            <p:ph idx="4294967295" type="subTitle"/>
          </p:nvPr>
        </p:nvSpPr>
        <p:spPr>
          <a:xfrm>
            <a:off x="1056700" y="1952400"/>
            <a:ext cx="4290900" cy="1850700"/>
          </a:xfrm>
          <a:prstGeom prst="rect">
            <a:avLst/>
          </a:prstGeom>
        </p:spPr>
        <p:txBody>
          <a:bodyPr anchorCtr="0" anchor="t" bIns="0" lIns="0" spcFirstLastPara="1" rIns="0" wrap="square" tIns="0">
            <a:noAutofit/>
          </a:bodyPr>
          <a:lstStyle/>
          <a:p>
            <a:pPr indent="0" lvl="0" marL="50800" rtl="0" algn="l">
              <a:lnSpc>
                <a:spcPct val="115000"/>
              </a:lnSpc>
              <a:spcBef>
                <a:spcPts val="100"/>
              </a:spcBef>
              <a:spcAft>
                <a:spcPts val="0"/>
              </a:spcAft>
              <a:buNone/>
            </a:pPr>
            <a:r>
              <a:rPr lang="en" sz="1800">
                <a:solidFill>
                  <a:srgbClr val="073763"/>
                </a:solidFill>
                <a:latin typeface="Merriweather"/>
                <a:ea typeface="Merriweather"/>
                <a:cs typeface="Merriweather"/>
                <a:sym typeface="Merriweather"/>
              </a:rPr>
              <a:t>CONTENTS:-</a:t>
            </a:r>
            <a:endParaRPr sz="1800">
              <a:solidFill>
                <a:srgbClr val="073763"/>
              </a:solidFill>
              <a:latin typeface="Merriweather"/>
              <a:ea typeface="Merriweather"/>
              <a:cs typeface="Merriweather"/>
              <a:sym typeface="Merriweather"/>
            </a:endParaRPr>
          </a:p>
          <a:p>
            <a:pPr indent="0" lvl="0" marL="0" rtl="0" algn="l">
              <a:lnSpc>
                <a:spcPct val="151272"/>
              </a:lnSpc>
              <a:spcBef>
                <a:spcPts val="1600"/>
              </a:spcBef>
              <a:spcAft>
                <a:spcPts val="0"/>
              </a:spcAft>
              <a:buNone/>
            </a:pPr>
            <a:r>
              <a:rPr lang="en" sz="1800">
                <a:solidFill>
                  <a:srgbClr val="073763"/>
                </a:solidFill>
                <a:latin typeface="Merriweather"/>
                <a:ea typeface="Merriweather"/>
                <a:cs typeface="Merriweather"/>
                <a:sym typeface="Merriweather"/>
              </a:rPr>
              <a:t>○ About The Platform</a:t>
            </a:r>
            <a:endParaRPr sz="1800">
              <a:solidFill>
                <a:srgbClr val="073763"/>
              </a:solidFill>
              <a:latin typeface="Merriweather"/>
              <a:ea typeface="Merriweather"/>
              <a:cs typeface="Merriweather"/>
              <a:sym typeface="Merriweather"/>
            </a:endParaRPr>
          </a:p>
          <a:p>
            <a:pPr indent="0" lvl="0" marL="0" rtl="0" algn="l">
              <a:lnSpc>
                <a:spcPct val="150000"/>
              </a:lnSpc>
              <a:spcBef>
                <a:spcPts val="600"/>
              </a:spcBef>
              <a:spcAft>
                <a:spcPts val="0"/>
              </a:spcAft>
              <a:buNone/>
            </a:pPr>
            <a:r>
              <a:rPr lang="en" sz="1800">
                <a:solidFill>
                  <a:srgbClr val="073763"/>
                </a:solidFill>
                <a:latin typeface="Merriweather"/>
                <a:ea typeface="Merriweather"/>
                <a:cs typeface="Merriweather"/>
                <a:sym typeface="Merriweather"/>
              </a:rPr>
              <a:t>○ Features</a:t>
            </a:r>
            <a:endParaRPr sz="1800">
              <a:solidFill>
                <a:srgbClr val="073763"/>
              </a:solidFill>
              <a:latin typeface="Merriweather"/>
              <a:ea typeface="Merriweather"/>
              <a:cs typeface="Merriweather"/>
              <a:sym typeface="Merriweather"/>
            </a:endParaRPr>
          </a:p>
          <a:p>
            <a:pPr indent="0" lvl="0" marL="0" rtl="0" algn="l">
              <a:lnSpc>
                <a:spcPct val="151272"/>
              </a:lnSpc>
              <a:spcBef>
                <a:spcPts val="600"/>
              </a:spcBef>
              <a:spcAft>
                <a:spcPts val="0"/>
              </a:spcAft>
              <a:buNone/>
            </a:pPr>
            <a:r>
              <a:rPr lang="en" sz="1800">
                <a:solidFill>
                  <a:srgbClr val="073763"/>
                </a:solidFill>
                <a:latin typeface="Merriweather"/>
                <a:ea typeface="Merriweather"/>
                <a:cs typeface="Merriweather"/>
                <a:sym typeface="Merriweather"/>
              </a:rPr>
              <a:t>○ Extensions</a:t>
            </a:r>
            <a:endParaRPr sz="1800">
              <a:solidFill>
                <a:srgbClr val="073763"/>
              </a:solidFill>
              <a:latin typeface="Merriweather"/>
              <a:ea typeface="Merriweather"/>
              <a:cs typeface="Merriweather"/>
              <a:sym typeface="Merriweather"/>
            </a:endParaRPr>
          </a:p>
          <a:p>
            <a:pPr indent="0" lvl="0" marL="0" rtl="0" algn="l">
              <a:spcBef>
                <a:spcPts val="6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2"/>
          <p:cNvSpPr txBox="1"/>
          <p:nvPr>
            <p:ph idx="1" type="body"/>
          </p:nvPr>
        </p:nvSpPr>
        <p:spPr>
          <a:xfrm>
            <a:off x="457200" y="1090675"/>
            <a:ext cx="5640900" cy="3767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solidFill>
                  <a:srgbClr val="073763"/>
                </a:solidFill>
                <a:latin typeface="Merriweather"/>
                <a:ea typeface="Merriweather"/>
                <a:cs typeface="Merriweather"/>
                <a:sym typeface="Merriweather"/>
              </a:rPr>
              <a:t>LinkedIn is a platform that was born as a social network for professionals and companies. Its main objective is to put people in contact who are looking for work synergies and new professional or business opportunities.</a:t>
            </a:r>
            <a:endParaRPr>
              <a:solidFill>
                <a:srgbClr val="073763"/>
              </a:solidFill>
              <a:latin typeface="Merriweather"/>
              <a:ea typeface="Merriweather"/>
              <a:cs typeface="Merriweather"/>
              <a:sym typeface="Merriweather"/>
            </a:endParaRPr>
          </a:p>
          <a:p>
            <a:pPr indent="0" lvl="0" marL="0" rtl="0" algn="l">
              <a:spcBef>
                <a:spcPts val="600"/>
              </a:spcBef>
              <a:spcAft>
                <a:spcPts val="0"/>
              </a:spcAft>
              <a:buNone/>
            </a:pPr>
            <a:r>
              <a:rPr lang="en">
                <a:solidFill>
                  <a:srgbClr val="073763"/>
                </a:solidFill>
                <a:latin typeface="Merriweather Light"/>
                <a:ea typeface="Merriweather Light"/>
                <a:cs typeface="Merriweather Light"/>
                <a:sym typeface="Merriweather Light"/>
              </a:rPr>
              <a:t>It consists of :</a:t>
            </a:r>
            <a:endParaRPr>
              <a:solidFill>
                <a:srgbClr val="073763"/>
              </a:solidFill>
              <a:latin typeface="Merriweather Light"/>
              <a:ea typeface="Merriweather Light"/>
              <a:cs typeface="Merriweather Light"/>
              <a:sym typeface="Merriweather Light"/>
            </a:endParaRPr>
          </a:p>
          <a:p>
            <a:pPr indent="0" lvl="0" marL="0" rtl="0" algn="l">
              <a:spcBef>
                <a:spcPts val="0"/>
              </a:spcBef>
              <a:spcAft>
                <a:spcPts val="0"/>
              </a:spcAft>
              <a:buNone/>
            </a:pPr>
            <a:r>
              <a:rPr lang="en">
                <a:solidFill>
                  <a:srgbClr val="073763"/>
                </a:solidFill>
                <a:latin typeface="Merriweather Light"/>
                <a:ea typeface="Merriweather Light"/>
                <a:cs typeface="Merriweather Light"/>
                <a:sym typeface="Merriweather Light"/>
              </a:rPr>
              <a:t>● Login/sign up page </a:t>
            </a:r>
            <a:endParaRPr>
              <a:solidFill>
                <a:srgbClr val="073763"/>
              </a:solidFill>
              <a:latin typeface="Merriweather Light"/>
              <a:ea typeface="Merriweather Light"/>
              <a:cs typeface="Merriweather Light"/>
              <a:sym typeface="Merriweather Light"/>
            </a:endParaRPr>
          </a:p>
          <a:p>
            <a:pPr indent="0" lvl="0" marL="0" rtl="0" algn="l">
              <a:spcBef>
                <a:spcPts val="0"/>
              </a:spcBef>
              <a:spcAft>
                <a:spcPts val="0"/>
              </a:spcAft>
              <a:buNone/>
            </a:pPr>
            <a:r>
              <a:rPr lang="en">
                <a:solidFill>
                  <a:srgbClr val="073763"/>
                </a:solidFill>
                <a:latin typeface="Merriweather Light"/>
                <a:ea typeface="Merriweather Light"/>
                <a:cs typeface="Merriweather Light"/>
                <a:sym typeface="Merriweather Light"/>
              </a:rPr>
              <a:t>● Home Page </a:t>
            </a:r>
            <a:endParaRPr>
              <a:solidFill>
                <a:srgbClr val="073763"/>
              </a:solidFill>
              <a:latin typeface="Merriweather Light"/>
              <a:ea typeface="Merriweather Light"/>
              <a:cs typeface="Merriweather Light"/>
              <a:sym typeface="Merriweather Light"/>
            </a:endParaRPr>
          </a:p>
          <a:p>
            <a:pPr indent="0" lvl="0" marL="0" rtl="0" algn="l">
              <a:spcBef>
                <a:spcPts val="0"/>
              </a:spcBef>
              <a:spcAft>
                <a:spcPts val="0"/>
              </a:spcAft>
              <a:buNone/>
            </a:pPr>
            <a:r>
              <a:rPr lang="en">
                <a:solidFill>
                  <a:srgbClr val="073763"/>
                </a:solidFill>
                <a:latin typeface="Merriweather Light"/>
                <a:ea typeface="Merriweather Light"/>
                <a:cs typeface="Merriweather Light"/>
                <a:sym typeface="Merriweather Light"/>
              </a:rPr>
              <a:t>● Network Page </a:t>
            </a:r>
            <a:endParaRPr>
              <a:solidFill>
                <a:srgbClr val="073763"/>
              </a:solidFill>
              <a:latin typeface="Merriweather Light"/>
              <a:ea typeface="Merriweather Light"/>
              <a:cs typeface="Merriweather Light"/>
              <a:sym typeface="Merriweather Light"/>
            </a:endParaRPr>
          </a:p>
          <a:p>
            <a:pPr indent="0" lvl="0" marL="0" rtl="0" algn="l">
              <a:spcBef>
                <a:spcPts val="0"/>
              </a:spcBef>
              <a:spcAft>
                <a:spcPts val="0"/>
              </a:spcAft>
              <a:buNone/>
            </a:pPr>
            <a:r>
              <a:rPr lang="en">
                <a:solidFill>
                  <a:srgbClr val="073763"/>
                </a:solidFill>
                <a:latin typeface="Merriweather Light"/>
                <a:ea typeface="Merriweather Light"/>
                <a:cs typeface="Merriweather Light"/>
                <a:sym typeface="Merriweather Light"/>
              </a:rPr>
              <a:t>● Chat Section </a:t>
            </a:r>
            <a:endParaRPr>
              <a:solidFill>
                <a:srgbClr val="073763"/>
              </a:solidFill>
              <a:latin typeface="Merriweather Light"/>
              <a:ea typeface="Merriweather Light"/>
              <a:cs typeface="Merriweather Light"/>
              <a:sym typeface="Merriweather Light"/>
            </a:endParaRPr>
          </a:p>
          <a:p>
            <a:pPr indent="0" lvl="0" marL="0" rtl="0" algn="l">
              <a:spcBef>
                <a:spcPts val="0"/>
              </a:spcBef>
              <a:spcAft>
                <a:spcPts val="0"/>
              </a:spcAft>
              <a:buNone/>
            </a:pPr>
            <a:r>
              <a:rPr lang="en">
                <a:solidFill>
                  <a:srgbClr val="073763"/>
                </a:solidFill>
                <a:latin typeface="Merriweather Light"/>
                <a:ea typeface="Merriweather Light"/>
                <a:cs typeface="Merriweather Light"/>
                <a:sym typeface="Merriweather Light"/>
              </a:rPr>
              <a:t>● Notifications </a:t>
            </a:r>
            <a:endParaRPr>
              <a:solidFill>
                <a:srgbClr val="073763"/>
              </a:solidFill>
              <a:latin typeface="Merriweather Light"/>
              <a:ea typeface="Merriweather Light"/>
              <a:cs typeface="Merriweather Light"/>
              <a:sym typeface="Merriweather Light"/>
            </a:endParaRPr>
          </a:p>
          <a:p>
            <a:pPr indent="0" lvl="0" marL="0" rtl="0" algn="l">
              <a:spcBef>
                <a:spcPts val="0"/>
              </a:spcBef>
              <a:spcAft>
                <a:spcPts val="0"/>
              </a:spcAft>
              <a:buNone/>
            </a:pPr>
            <a:r>
              <a:rPr lang="en">
                <a:solidFill>
                  <a:srgbClr val="073763"/>
                </a:solidFill>
                <a:latin typeface="Merriweather Light"/>
                <a:ea typeface="Merriweather Light"/>
                <a:cs typeface="Merriweather Light"/>
                <a:sym typeface="Merriweather Light"/>
              </a:rPr>
              <a:t>● Search Jobs</a:t>
            </a:r>
            <a:endParaRPr>
              <a:solidFill>
                <a:srgbClr val="073763"/>
              </a:solidFill>
              <a:latin typeface="Merriweather Light"/>
              <a:ea typeface="Merriweather Light"/>
              <a:cs typeface="Merriweather Light"/>
              <a:sym typeface="Merriweather Light"/>
            </a:endParaRPr>
          </a:p>
        </p:txBody>
      </p:sp>
      <p:sp>
        <p:nvSpPr>
          <p:cNvPr id="1203" name="Google Shape;1203;p22"/>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600"/>
              <a:t>About The Platform</a:t>
            </a:r>
            <a:endParaRPr sz="3600"/>
          </a:p>
        </p:txBody>
      </p:sp>
      <p:sp>
        <p:nvSpPr>
          <p:cNvPr id="1204" name="Google Shape;1204;p2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205" name="Google Shape;1205;p22"/>
          <p:cNvGrpSpPr/>
          <p:nvPr/>
        </p:nvGrpSpPr>
        <p:grpSpPr>
          <a:xfrm>
            <a:off x="6495404" y="1849734"/>
            <a:ext cx="2297431" cy="2787028"/>
            <a:chOff x="2533225" y="322726"/>
            <a:chExt cx="3925890" cy="4762523"/>
          </a:xfrm>
        </p:grpSpPr>
        <p:sp>
          <p:nvSpPr>
            <p:cNvPr id="1206" name="Google Shape;1206;p22"/>
            <p:cNvSpPr/>
            <p:nvPr/>
          </p:nvSpPr>
          <p:spPr>
            <a:xfrm>
              <a:off x="3796336" y="2589414"/>
              <a:ext cx="682110" cy="393573"/>
            </a:xfrm>
            <a:custGeom>
              <a:rect b="b" l="l" r="r" t="t"/>
              <a:pathLst>
                <a:path extrusionOk="0" h="393573" w="68211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7" name="Google Shape;1207;p22"/>
            <p:cNvSpPr/>
            <p:nvPr/>
          </p:nvSpPr>
          <p:spPr>
            <a:xfrm>
              <a:off x="3809355" y="2149168"/>
              <a:ext cx="705962" cy="408622"/>
            </a:xfrm>
            <a:custGeom>
              <a:rect b="b" l="l" r="r" t="t"/>
              <a:pathLst>
                <a:path extrusionOk="0" h="408622" w="705962">
                  <a:moveTo>
                    <a:pt x="352934" y="408622"/>
                  </a:moveTo>
                  <a:lnTo>
                    <a:pt x="0" y="204311"/>
                  </a:lnTo>
                  <a:lnTo>
                    <a:pt x="352934" y="0"/>
                  </a:lnTo>
                  <a:lnTo>
                    <a:pt x="705963" y="204311"/>
                  </a:lnTo>
                  <a:lnTo>
                    <a:pt x="352934" y="408622"/>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8" name="Google Shape;1208;p22"/>
            <p:cNvSpPr/>
            <p:nvPr/>
          </p:nvSpPr>
          <p:spPr>
            <a:xfrm>
              <a:off x="4162289" y="2390151"/>
              <a:ext cx="329177" cy="571404"/>
            </a:xfrm>
            <a:custGeom>
              <a:rect b="b" l="l" r="r" t="t"/>
              <a:pathLst>
                <a:path extrusionOk="0" h="571404" w="329177">
                  <a:moveTo>
                    <a:pt x="329177" y="380905"/>
                  </a:moveTo>
                  <a:lnTo>
                    <a:pt x="0" y="571405"/>
                  </a:lnTo>
                  <a:lnTo>
                    <a:pt x="0" y="190405"/>
                  </a:lnTo>
                  <a:lnTo>
                    <a:pt x="329177" y="0"/>
                  </a:lnTo>
                  <a:lnTo>
                    <a:pt x="329177" y="380905"/>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9" name="Google Shape;1209;p22"/>
            <p:cNvSpPr/>
            <p:nvPr/>
          </p:nvSpPr>
          <p:spPr>
            <a:xfrm>
              <a:off x="3833207" y="2390151"/>
              <a:ext cx="329081" cy="571404"/>
            </a:xfrm>
            <a:custGeom>
              <a:rect b="b" l="l" r="r" t="t"/>
              <a:pathLst>
                <a:path extrusionOk="0" h="571404" w="329081">
                  <a:moveTo>
                    <a:pt x="329082" y="571405"/>
                  </a:moveTo>
                  <a:lnTo>
                    <a:pt x="0" y="380905"/>
                  </a:lnTo>
                  <a:lnTo>
                    <a:pt x="0" y="0"/>
                  </a:lnTo>
                  <a:lnTo>
                    <a:pt x="329082" y="190405"/>
                  </a:lnTo>
                  <a:lnTo>
                    <a:pt x="329082" y="571405"/>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0" name="Google Shape;1210;p22"/>
            <p:cNvSpPr/>
            <p:nvPr/>
          </p:nvSpPr>
          <p:spPr>
            <a:xfrm>
              <a:off x="3833207" y="2390151"/>
              <a:ext cx="329081" cy="287940"/>
            </a:xfrm>
            <a:custGeom>
              <a:rect b="b" l="l" r="r" t="t"/>
              <a:pathLst>
                <a:path extrusionOk="0" h="287940" w="329081">
                  <a:moveTo>
                    <a:pt x="0" y="0"/>
                  </a:moveTo>
                  <a:lnTo>
                    <a:pt x="0" y="99631"/>
                  </a:lnTo>
                  <a:lnTo>
                    <a:pt x="329082" y="287941"/>
                  </a:lnTo>
                  <a:lnTo>
                    <a:pt x="329082" y="190881"/>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1" name="Google Shape;1211;p22"/>
            <p:cNvSpPr/>
            <p:nvPr/>
          </p:nvSpPr>
          <p:spPr>
            <a:xfrm>
              <a:off x="4162289" y="2390151"/>
              <a:ext cx="329177" cy="287940"/>
            </a:xfrm>
            <a:custGeom>
              <a:rect b="b" l="l" r="r" t="t"/>
              <a:pathLst>
                <a:path extrusionOk="0" h="287940" w="329177">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2" name="Google Shape;1212;p22"/>
            <p:cNvSpPr/>
            <p:nvPr/>
          </p:nvSpPr>
          <p:spPr>
            <a:xfrm>
              <a:off x="3809355" y="2353479"/>
              <a:ext cx="352933" cy="307181"/>
            </a:xfrm>
            <a:custGeom>
              <a:rect b="b" l="l" r="r" t="t"/>
              <a:pathLst>
                <a:path extrusionOk="0" h="307181" w="352933">
                  <a:moveTo>
                    <a:pt x="0" y="0"/>
                  </a:moveTo>
                  <a:lnTo>
                    <a:pt x="0" y="105632"/>
                  </a:lnTo>
                  <a:lnTo>
                    <a:pt x="352934" y="307181"/>
                  </a:lnTo>
                  <a:lnTo>
                    <a:pt x="352934" y="204311"/>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3" name="Google Shape;1213;p22"/>
            <p:cNvSpPr/>
            <p:nvPr/>
          </p:nvSpPr>
          <p:spPr>
            <a:xfrm>
              <a:off x="4162289" y="2353479"/>
              <a:ext cx="353029" cy="307181"/>
            </a:xfrm>
            <a:custGeom>
              <a:rect b="b" l="l" r="r" t="t"/>
              <a:pathLst>
                <a:path extrusionOk="0" h="307181" w="353029">
                  <a:moveTo>
                    <a:pt x="0" y="307181"/>
                  </a:moveTo>
                  <a:lnTo>
                    <a:pt x="353029" y="113919"/>
                  </a:lnTo>
                  <a:lnTo>
                    <a:pt x="353029" y="0"/>
                  </a:lnTo>
                  <a:lnTo>
                    <a:pt x="0" y="204311"/>
                  </a:lnTo>
                  <a:lnTo>
                    <a:pt x="0" y="307181"/>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4" name="Google Shape;1214;p22"/>
            <p:cNvSpPr/>
            <p:nvPr/>
          </p:nvSpPr>
          <p:spPr>
            <a:xfrm>
              <a:off x="4379054" y="3098705"/>
              <a:ext cx="1297601" cy="763520"/>
            </a:xfrm>
            <a:custGeom>
              <a:rect b="b" l="l" r="r" t="t"/>
              <a:pathLst>
                <a:path extrusionOk="0" h="763520" w="1297601">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5" name="Google Shape;1215;p22"/>
            <p:cNvSpPr/>
            <p:nvPr/>
          </p:nvSpPr>
          <p:spPr>
            <a:xfrm>
              <a:off x="4481013" y="322726"/>
              <a:ext cx="1171694" cy="3426502"/>
            </a:xfrm>
            <a:custGeom>
              <a:rect b="b" l="l" r="r" t="t"/>
              <a:pathLst>
                <a:path extrusionOk="0" h="3426502" w="1171694">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6" name="Google Shape;1216;p22"/>
            <p:cNvSpPr/>
            <p:nvPr/>
          </p:nvSpPr>
          <p:spPr>
            <a:xfrm>
              <a:off x="5530597" y="3624781"/>
              <a:ext cx="70985" cy="153066"/>
            </a:xfrm>
            <a:custGeom>
              <a:rect b="b" l="l" r="r" t="t"/>
              <a:pathLst>
                <a:path extrusionOk="0" h="153066" w="70985">
                  <a:moveTo>
                    <a:pt x="0" y="153067"/>
                  </a:moveTo>
                  <a:lnTo>
                    <a:pt x="70986" y="117062"/>
                  </a:lnTo>
                  <a:lnTo>
                    <a:pt x="2851" y="0"/>
                  </a:lnTo>
                  <a:lnTo>
                    <a:pt x="0" y="15306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7" name="Google Shape;1217;p22"/>
            <p:cNvSpPr/>
            <p:nvPr/>
          </p:nvSpPr>
          <p:spPr>
            <a:xfrm>
              <a:off x="4467139" y="329893"/>
              <a:ext cx="65379" cy="96678"/>
            </a:xfrm>
            <a:custGeom>
              <a:rect b="b" l="l" r="r" t="t"/>
              <a:pathLst>
                <a:path extrusionOk="0" h="96678" w="65379">
                  <a:moveTo>
                    <a:pt x="0" y="34385"/>
                  </a:moveTo>
                  <a:lnTo>
                    <a:pt x="65379" y="0"/>
                  </a:lnTo>
                  <a:lnTo>
                    <a:pt x="52170" y="96679"/>
                  </a:lnTo>
                  <a:lnTo>
                    <a:pt x="0" y="3438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8" name="Google Shape;1218;p22"/>
            <p:cNvSpPr/>
            <p:nvPr/>
          </p:nvSpPr>
          <p:spPr>
            <a:xfrm>
              <a:off x="4423901" y="351343"/>
              <a:ext cx="1171694" cy="3426502"/>
            </a:xfrm>
            <a:custGeom>
              <a:rect b="b" l="l" r="r" t="t"/>
              <a:pathLst>
                <a:path extrusionOk="0" h="3426502" w="1171694">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9" name="Google Shape;1219;p22"/>
            <p:cNvSpPr/>
            <p:nvPr/>
          </p:nvSpPr>
          <p:spPr>
            <a:xfrm>
              <a:off x="4414398" y="357753"/>
              <a:ext cx="1171599" cy="3426525"/>
            </a:xfrm>
            <a:custGeom>
              <a:rect b="b" l="l" r="r" t="t"/>
              <a:pathLst>
                <a:path extrusionOk="0" h="3426525" w="1171599">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0" name="Google Shape;1220;p22"/>
            <p:cNvSpPr/>
            <p:nvPr/>
          </p:nvSpPr>
          <p:spPr>
            <a:xfrm>
              <a:off x="4479777" y="459022"/>
              <a:ext cx="1041506" cy="3182614"/>
            </a:xfrm>
            <a:custGeom>
              <a:rect b="b" l="l" r="r" t="t"/>
              <a:pathLst>
                <a:path extrusionOk="0" h="3182614" w="1041506">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1" name="Google Shape;1221;p22"/>
            <p:cNvSpPr/>
            <p:nvPr/>
          </p:nvSpPr>
          <p:spPr>
            <a:xfrm rot="-1790023">
              <a:off x="4986670" y="707058"/>
              <a:ext cx="46534" cy="80862"/>
            </a:xfrm>
            <a:custGeom>
              <a:rect b="b" l="l" r="r" t="t"/>
              <a:pathLst>
                <a:path extrusionOk="0" h="80859" w="46533">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2" name="Google Shape;1222;p22"/>
            <p:cNvSpPr/>
            <p:nvPr/>
          </p:nvSpPr>
          <p:spPr>
            <a:xfrm>
              <a:off x="4988272" y="730303"/>
              <a:ext cx="23851" cy="30807"/>
            </a:xfrm>
            <a:custGeom>
              <a:rect b="b" l="l" r="r" t="t"/>
              <a:pathLst>
                <a:path extrusionOk="0" h="30807" w="23851">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3" name="Google Shape;1223;p22"/>
            <p:cNvSpPr/>
            <p:nvPr/>
          </p:nvSpPr>
          <p:spPr>
            <a:xfrm>
              <a:off x="5609185" y="1342555"/>
              <a:ext cx="26417" cy="145526"/>
            </a:xfrm>
            <a:custGeom>
              <a:rect b="b" l="l" r="r" t="t"/>
              <a:pathLst>
                <a:path extrusionOk="0" h="145526" w="26417">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4" name="Google Shape;1224;p22"/>
            <p:cNvSpPr/>
            <p:nvPr/>
          </p:nvSpPr>
          <p:spPr>
            <a:xfrm>
              <a:off x="5609185" y="1517667"/>
              <a:ext cx="26417" cy="145530"/>
            </a:xfrm>
            <a:custGeom>
              <a:rect b="b" l="l" r="r" t="t"/>
              <a:pathLst>
                <a:path extrusionOk="0" h="145530" w="26417">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5" name="Google Shape;1225;p22"/>
            <p:cNvSpPr/>
            <p:nvPr/>
          </p:nvSpPr>
          <p:spPr>
            <a:xfrm>
              <a:off x="4598943" y="668398"/>
              <a:ext cx="778468" cy="1303739"/>
            </a:xfrm>
            <a:custGeom>
              <a:rect b="b" l="l" r="r" t="t"/>
              <a:pathLst>
                <a:path extrusionOk="0" h="1303739" w="778468">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6" name="Google Shape;1226;p22"/>
            <p:cNvSpPr/>
            <p:nvPr/>
          </p:nvSpPr>
          <p:spPr>
            <a:xfrm>
              <a:off x="4598943" y="1688145"/>
              <a:ext cx="778468" cy="1303647"/>
            </a:xfrm>
            <a:custGeom>
              <a:rect b="b" l="l" r="r" t="t"/>
              <a:pathLst>
                <a:path extrusionOk="0" h="1303647" w="778468">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7" name="Google Shape;1227;p22"/>
            <p:cNvSpPr/>
            <p:nvPr/>
          </p:nvSpPr>
          <p:spPr>
            <a:xfrm>
              <a:off x="4599323" y="2707876"/>
              <a:ext cx="778184" cy="892902"/>
            </a:xfrm>
            <a:custGeom>
              <a:rect b="b" l="l" r="r" t="t"/>
              <a:pathLst>
                <a:path extrusionOk="0" h="892902" w="778184">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8" name="Google Shape;1228;p22"/>
            <p:cNvSpPr/>
            <p:nvPr/>
          </p:nvSpPr>
          <p:spPr>
            <a:xfrm>
              <a:off x="4781159" y="1048176"/>
              <a:ext cx="416151" cy="544252"/>
            </a:xfrm>
            <a:custGeom>
              <a:rect b="b" l="l" r="r" t="t"/>
              <a:pathLst>
                <a:path extrusionOk="0" h="544252" w="416151">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9" name="Google Shape;1229;p22"/>
            <p:cNvSpPr/>
            <p:nvPr/>
          </p:nvSpPr>
          <p:spPr>
            <a:xfrm>
              <a:off x="4812185" y="2127070"/>
              <a:ext cx="353313" cy="495871"/>
            </a:xfrm>
            <a:custGeom>
              <a:rect b="b" l="l" r="r" t="t"/>
              <a:pathLst>
                <a:path extrusionOk="0" h="495871" w="353313">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0" name="Google Shape;1230;p22"/>
            <p:cNvSpPr/>
            <p:nvPr/>
          </p:nvSpPr>
          <p:spPr>
            <a:xfrm>
              <a:off x="4825774" y="2064110"/>
              <a:ext cx="326421" cy="236124"/>
            </a:xfrm>
            <a:custGeom>
              <a:rect b="b" l="l" r="r" t="t"/>
              <a:pathLst>
                <a:path extrusionOk="0" h="236124" w="326421">
                  <a:moveTo>
                    <a:pt x="326421" y="188881"/>
                  </a:moveTo>
                  <a:lnTo>
                    <a:pt x="0" y="0"/>
                  </a:lnTo>
                  <a:lnTo>
                    <a:pt x="0" y="47244"/>
                  </a:lnTo>
                  <a:lnTo>
                    <a:pt x="326421" y="236125"/>
                  </a:lnTo>
                  <a:lnTo>
                    <a:pt x="326421" y="188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1" name="Google Shape;1231;p22"/>
            <p:cNvSpPr/>
            <p:nvPr/>
          </p:nvSpPr>
          <p:spPr>
            <a:xfrm>
              <a:off x="4803918" y="3156860"/>
              <a:ext cx="410711" cy="349715"/>
            </a:xfrm>
            <a:custGeom>
              <a:rect b="b" l="l" r="r" t="t"/>
              <a:pathLst>
                <a:path extrusionOk="0" h="349715" w="410711">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2" name="Google Shape;1232;p22"/>
            <p:cNvSpPr/>
            <p:nvPr/>
          </p:nvSpPr>
          <p:spPr>
            <a:xfrm>
              <a:off x="4593051" y="480769"/>
              <a:ext cx="842423" cy="783621"/>
            </a:xfrm>
            <a:custGeom>
              <a:rect b="b" l="l" r="r" t="t"/>
              <a:pathLst>
                <a:path extrusionOk="0" h="783621" w="842423">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3" name="Google Shape;1233;p22"/>
            <p:cNvSpPr/>
            <p:nvPr/>
          </p:nvSpPr>
          <p:spPr>
            <a:xfrm>
              <a:off x="4315759" y="484198"/>
              <a:ext cx="384008" cy="270224"/>
            </a:xfrm>
            <a:custGeom>
              <a:rect b="b" l="l" r="r" t="t"/>
              <a:pathLst>
                <a:path extrusionOk="0" h="270224" w="384008">
                  <a:moveTo>
                    <a:pt x="103771" y="270224"/>
                  </a:moveTo>
                  <a:lnTo>
                    <a:pt x="0" y="210121"/>
                  </a:lnTo>
                  <a:lnTo>
                    <a:pt x="280238" y="0"/>
                  </a:lnTo>
                  <a:lnTo>
                    <a:pt x="384008" y="60007"/>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4" name="Google Shape;1234;p22"/>
            <p:cNvSpPr/>
            <p:nvPr/>
          </p:nvSpPr>
          <p:spPr>
            <a:xfrm>
              <a:off x="4419530" y="544206"/>
              <a:ext cx="384008" cy="270224"/>
            </a:xfrm>
            <a:custGeom>
              <a:rect b="b" l="l" r="r" t="t"/>
              <a:pathLst>
                <a:path extrusionOk="0" h="270224" w="384008">
                  <a:moveTo>
                    <a:pt x="103866" y="270224"/>
                  </a:moveTo>
                  <a:lnTo>
                    <a:pt x="0" y="210217"/>
                  </a:lnTo>
                  <a:lnTo>
                    <a:pt x="280238" y="0"/>
                  </a:lnTo>
                  <a:lnTo>
                    <a:pt x="384008" y="60103"/>
                  </a:lnTo>
                  <a:lnTo>
                    <a:pt x="103866"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5" name="Google Shape;1235;p22"/>
            <p:cNvSpPr/>
            <p:nvPr/>
          </p:nvSpPr>
          <p:spPr>
            <a:xfrm>
              <a:off x="4523395" y="604308"/>
              <a:ext cx="383913" cy="270224"/>
            </a:xfrm>
            <a:custGeom>
              <a:rect b="b" l="l" r="r" t="t"/>
              <a:pathLst>
                <a:path extrusionOk="0" h="270224" w="383913">
                  <a:moveTo>
                    <a:pt x="103771" y="270224"/>
                  </a:moveTo>
                  <a:lnTo>
                    <a:pt x="0" y="210122"/>
                  </a:lnTo>
                  <a:lnTo>
                    <a:pt x="280143"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6" name="Google Shape;1236;p22"/>
            <p:cNvSpPr/>
            <p:nvPr/>
          </p:nvSpPr>
          <p:spPr>
            <a:xfrm>
              <a:off x="4627166" y="664316"/>
              <a:ext cx="383912" cy="270224"/>
            </a:xfrm>
            <a:custGeom>
              <a:rect b="b" l="l" r="r" t="t"/>
              <a:pathLst>
                <a:path extrusionOk="0" h="270224" w="383912">
                  <a:moveTo>
                    <a:pt x="103771" y="270224"/>
                  </a:moveTo>
                  <a:lnTo>
                    <a:pt x="0" y="210217"/>
                  </a:lnTo>
                  <a:lnTo>
                    <a:pt x="280142" y="0"/>
                  </a:lnTo>
                  <a:lnTo>
                    <a:pt x="383913"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7" name="Google Shape;1237;p22"/>
            <p:cNvSpPr/>
            <p:nvPr/>
          </p:nvSpPr>
          <p:spPr>
            <a:xfrm>
              <a:off x="4730936" y="724419"/>
              <a:ext cx="383913" cy="270224"/>
            </a:xfrm>
            <a:custGeom>
              <a:rect b="b" l="l" r="r" t="t"/>
              <a:pathLst>
                <a:path extrusionOk="0" h="270224" w="383913">
                  <a:moveTo>
                    <a:pt x="103771" y="270224"/>
                  </a:moveTo>
                  <a:lnTo>
                    <a:pt x="0" y="210122"/>
                  </a:lnTo>
                  <a:lnTo>
                    <a:pt x="280142"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8" name="Google Shape;1238;p22"/>
            <p:cNvSpPr/>
            <p:nvPr/>
          </p:nvSpPr>
          <p:spPr>
            <a:xfrm>
              <a:off x="4834707" y="784426"/>
              <a:ext cx="383912" cy="270224"/>
            </a:xfrm>
            <a:custGeom>
              <a:rect b="b" l="l" r="r" t="t"/>
              <a:pathLst>
                <a:path extrusionOk="0" h="270224" w="383912">
                  <a:moveTo>
                    <a:pt x="103771" y="270224"/>
                  </a:moveTo>
                  <a:lnTo>
                    <a:pt x="0" y="210217"/>
                  </a:lnTo>
                  <a:lnTo>
                    <a:pt x="280143" y="0"/>
                  </a:lnTo>
                  <a:lnTo>
                    <a:pt x="383913"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9" name="Google Shape;1239;p22"/>
            <p:cNvSpPr/>
            <p:nvPr/>
          </p:nvSpPr>
          <p:spPr>
            <a:xfrm>
              <a:off x="4938478" y="844529"/>
              <a:ext cx="383913" cy="270224"/>
            </a:xfrm>
            <a:custGeom>
              <a:rect b="b" l="l" r="r" t="t"/>
              <a:pathLst>
                <a:path extrusionOk="0" h="270224" w="383913">
                  <a:moveTo>
                    <a:pt x="103771" y="270224"/>
                  </a:moveTo>
                  <a:lnTo>
                    <a:pt x="0" y="210121"/>
                  </a:lnTo>
                  <a:lnTo>
                    <a:pt x="280142"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0" name="Google Shape;1240;p22"/>
            <p:cNvSpPr/>
            <p:nvPr/>
          </p:nvSpPr>
          <p:spPr>
            <a:xfrm>
              <a:off x="5042248" y="904537"/>
              <a:ext cx="384008" cy="270224"/>
            </a:xfrm>
            <a:custGeom>
              <a:rect b="b" l="l" r="r" t="t"/>
              <a:pathLst>
                <a:path extrusionOk="0" h="270224" w="384008">
                  <a:moveTo>
                    <a:pt x="103771" y="270224"/>
                  </a:moveTo>
                  <a:lnTo>
                    <a:pt x="0" y="210217"/>
                  </a:lnTo>
                  <a:lnTo>
                    <a:pt x="280143" y="0"/>
                  </a:lnTo>
                  <a:lnTo>
                    <a:pt x="384008"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1" name="Google Shape;1241;p22"/>
            <p:cNvSpPr/>
            <p:nvPr/>
          </p:nvSpPr>
          <p:spPr>
            <a:xfrm>
              <a:off x="4316519" y="693558"/>
              <a:ext cx="103770" cy="97206"/>
            </a:xfrm>
            <a:custGeom>
              <a:rect b="b" l="l" r="r" t="t"/>
              <a:pathLst>
                <a:path extrusionOk="0" h="97206" w="10377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2" name="Google Shape;1242;p22"/>
            <p:cNvSpPr/>
            <p:nvPr/>
          </p:nvSpPr>
          <p:spPr>
            <a:xfrm>
              <a:off x="4420290" y="753661"/>
              <a:ext cx="103865" cy="97152"/>
            </a:xfrm>
            <a:custGeom>
              <a:rect b="b" l="l" r="r" t="t"/>
              <a:pathLst>
                <a:path extrusionOk="0" h="97152" w="103865">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3" name="Google Shape;1243;p22"/>
            <p:cNvSpPr/>
            <p:nvPr/>
          </p:nvSpPr>
          <p:spPr>
            <a:xfrm>
              <a:off x="4524441" y="813668"/>
              <a:ext cx="103770" cy="97206"/>
            </a:xfrm>
            <a:custGeom>
              <a:rect b="b" l="l" r="r" t="t"/>
              <a:pathLst>
                <a:path extrusionOk="0" h="97206" w="10377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4" name="Google Shape;1244;p22"/>
            <p:cNvSpPr/>
            <p:nvPr/>
          </p:nvSpPr>
          <p:spPr>
            <a:xfrm>
              <a:off x="4627926" y="873771"/>
              <a:ext cx="103770" cy="97187"/>
            </a:xfrm>
            <a:custGeom>
              <a:rect b="b" l="l" r="r" t="t"/>
              <a:pathLst>
                <a:path extrusionOk="0" h="97187" w="10377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5" name="Google Shape;1245;p22"/>
            <p:cNvSpPr/>
            <p:nvPr/>
          </p:nvSpPr>
          <p:spPr>
            <a:xfrm>
              <a:off x="4731697" y="933778"/>
              <a:ext cx="103770" cy="97206"/>
            </a:xfrm>
            <a:custGeom>
              <a:rect b="b" l="l" r="r" t="t"/>
              <a:pathLst>
                <a:path extrusionOk="0" h="97206" w="10377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6" name="Google Shape;1246;p22"/>
            <p:cNvSpPr/>
            <p:nvPr/>
          </p:nvSpPr>
          <p:spPr>
            <a:xfrm>
              <a:off x="4835467" y="99388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7" name="Google Shape;1247;p22"/>
            <p:cNvSpPr/>
            <p:nvPr/>
          </p:nvSpPr>
          <p:spPr>
            <a:xfrm>
              <a:off x="4939238" y="1053889"/>
              <a:ext cx="103770" cy="97206"/>
            </a:xfrm>
            <a:custGeom>
              <a:rect b="b" l="l" r="r" t="t"/>
              <a:pathLst>
                <a:path extrusionOk="0" h="97206" w="10377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8" name="Google Shape;1248;p22"/>
            <p:cNvSpPr/>
            <p:nvPr/>
          </p:nvSpPr>
          <p:spPr>
            <a:xfrm>
              <a:off x="5043008" y="111399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49" name="Google Shape;1249;p22"/>
            <p:cNvGrpSpPr/>
            <p:nvPr/>
          </p:nvGrpSpPr>
          <p:grpSpPr>
            <a:xfrm>
              <a:off x="4316519" y="693558"/>
              <a:ext cx="830259" cy="517637"/>
              <a:chOff x="5840944" y="1418558"/>
              <a:chExt cx="830259" cy="517637"/>
            </a:xfrm>
          </p:grpSpPr>
          <p:sp>
            <p:nvSpPr>
              <p:cNvPr id="1250" name="Google Shape;1250;p22"/>
              <p:cNvSpPr/>
              <p:nvPr/>
            </p:nvSpPr>
            <p:spPr>
              <a:xfrm>
                <a:off x="5840944" y="1418558"/>
                <a:ext cx="103770" cy="97206"/>
              </a:xfrm>
              <a:custGeom>
                <a:rect b="b" l="l" r="r" t="t"/>
                <a:pathLst>
                  <a:path extrusionOk="0" h="97206" w="10377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1" name="Google Shape;1251;p22"/>
              <p:cNvSpPr/>
              <p:nvPr/>
            </p:nvSpPr>
            <p:spPr>
              <a:xfrm>
                <a:off x="5944715" y="1478661"/>
                <a:ext cx="103865" cy="97152"/>
              </a:xfrm>
              <a:custGeom>
                <a:rect b="b" l="l" r="r" t="t"/>
                <a:pathLst>
                  <a:path extrusionOk="0" h="97152" w="103865">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2" name="Google Shape;1252;p22"/>
              <p:cNvSpPr/>
              <p:nvPr/>
            </p:nvSpPr>
            <p:spPr>
              <a:xfrm>
                <a:off x="6048866" y="1538668"/>
                <a:ext cx="103770" cy="97206"/>
              </a:xfrm>
              <a:custGeom>
                <a:rect b="b" l="l" r="r" t="t"/>
                <a:pathLst>
                  <a:path extrusionOk="0" h="97206" w="10377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3" name="Google Shape;1253;p22"/>
              <p:cNvSpPr/>
              <p:nvPr/>
            </p:nvSpPr>
            <p:spPr>
              <a:xfrm>
                <a:off x="6152351" y="1598771"/>
                <a:ext cx="103770" cy="97187"/>
              </a:xfrm>
              <a:custGeom>
                <a:rect b="b" l="l" r="r" t="t"/>
                <a:pathLst>
                  <a:path extrusionOk="0" h="97187" w="10377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4" name="Google Shape;1254;p22"/>
              <p:cNvSpPr/>
              <p:nvPr/>
            </p:nvSpPr>
            <p:spPr>
              <a:xfrm>
                <a:off x="6256122" y="1658778"/>
                <a:ext cx="103770" cy="97206"/>
              </a:xfrm>
              <a:custGeom>
                <a:rect b="b" l="l" r="r" t="t"/>
                <a:pathLst>
                  <a:path extrusionOk="0" h="97206" w="10377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5" name="Google Shape;1255;p22"/>
              <p:cNvSpPr/>
              <p:nvPr/>
            </p:nvSpPr>
            <p:spPr>
              <a:xfrm>
                <a:off x="6359892" y="171888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6" name="Google Shape;1256;p22"/>
              <p:cNvSpPr/>
              <p:nvPr/>
            </p:nvSpPr>
            <p:spPr>
              <a:xfrm>
                <a:off x="6463663" y="1778889"/>
                <a:ext cx="103770" cy="97206"/>
              </a:xfrm>
              <a:custGeom>
                <a:rect b="b" l="l" r="r" t="t"/>
                <a:pathLst>
                  <a:path extrusionOk="0" h="97206" w="10377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7" name="Google Shape;1257;p22"/>
              <p:cNvSpPr/>
              <p:nvPr/>
            </p:nvSpPr>
            <p:spPr>
              <a:xfrm>
                <a:off x="6567433" y="183899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58" name="Google Shape;1258;p22"/>
            <p:cNvSpPr/>
            <p:nvPr/>
          </p:nvSpPr>
          <p:spPr>
            <a:xfrm>
              <a:off x="5776434" y="3835950"/>
              <a:ext cx="422399" cy="244506"/>
            </a:xfrm>
            <a:custGeom>
              <a:rect b="b" l="l" r="r" t="t"/>
              <a:pathLst>
                <a:path extrusionOk="0" h="244506" w="422399">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9" name="Google Shape;1259;p22"/>
            <p:cNvSpPr/>
            <p:nvPr/>
          </p:nvSpPr>
          <p:spPr>
            <a:xfrm>
              <a:off x="5919927" y="3349699"/>
              <a:ext cx="376785" cy="648842"/>
            </a:xfrm>
            <a:custGeom>
              <a:rect b="b" l="l" r="r" t="t"/>
              <a:pathLst>
                <a:path extrusionOk="0" h="648842" w="376785">
                  <a:moveTo>
                    <a:pt x="376786" y="648843"/>
                  </a:moveTo>
                  <a:lnTo>
                    <a:pt x="0" y="430721"/>
                  </a:lnTo>
                  <a:lnTo>
                    <a:pt x="47134" y="0"/>
                  </a:lnTo>
                  <a:lnTo>
                    <a:pt x="329747" y="163544"/>
                  </a:lnTo>
                  <a:lnTo>
                    <a:pt x="376786" y="648843"/>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0" name="Google Shape;1260;p22"/>
            <p:cNvSpPr/>
            <p:nvPr/>
          </p:nvSpPr>
          <p:spPr>
            <a:xfrm>
              <a:off x="5821952" y="3404277"/>
              <a:ext cx="376880" cy="648747"/>
            </a:xfrm>
            <a:custGeom>
              <a:rect b="b" l="l" r="r" t="t"/>
              <a:pathLst>
                <a:path extrusionOk="0" h="648747" w="376880">
                  <a:moveTo>
                    <a:pt x="376881" y="648748"/>
                  </a:moveTo>
                  <a:lnTo>
                    <a:pt x="0" y="430721"/>
                  </a:lnTo>
                  <a:lnTo>
                    <a:pt x="47134" y="0"/>
                  </a:lnTo>
                  <a:lnTo>
                    <a:pt x="329747" y="163544"/>
                  </a:lnTo>
                  <a:lnTo>
                    <a:pt x="376881" y="648748"/>
                  </a:lnTo>
                  <a:close/>
                </a:path>
              </a:pathLst>
            </a:custGeom>
            <a:solidFill>
              <a:srgbClr val="FF6C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1" name="Google Shape;1261;p22"/>
            <p:cNvSpPr/>
            <p:nvPr/>
          </p:nvSpPr>
          <p:spPr>
            <a:xfrm>
              <a:off x="6151700" y="3513243"/>
              <a:ext cx="145012" cy="539781"/>
            </a:xfrm>
            <a:custGeom>
              <a:rect b="b" l="l" r="r" t="t"/>
              <a:pathLst>
                <a:path extrusionOk="0" h="539781" w="145012">
                  <a:moveTo>
                    <a:pt x="47134" y="539782"/>
                  </a:moveTo>
                  <a:lnTo>
                    <a:pt x="145013" y="485299"/>
                  </a:lnTo>
                  <a:lnTo>
                    <a:pt x="97974" y="0"/>
                  </a:lnTo>
                  <a:lnTo>
                    <a:pt x="0" y="54578"/>
                  </a:lnTo>
                  <a:lnTo>
                    <a:pt x="47134" y="539782"/>
                  </a:lnTo>
                  <a:close/>
                </a:path>
              </a:pathLst>
            </a:custGeom>
            <a:solidFill>
              <a:srgbClr val="DD626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2" name="Google Shape;1262;p22"/>
            <p:cNvSpPr/>
            <p:nvPr/>
          </p:nvSpPr>
          <p:spPr>
            <a:xfrm>
              <a:off x="5869087" y="3349699"/>
              <a:ext cx="97973" cy="104584"/>
            </a:xfrm>
            <a:custGeom>
              <a:rect b="b" l="l" r="r" t="t"/>
              <a:pathLst>
                <a:path extrusionOk="0" h="104584" w="97973">
                  <a:moveTo>
                    <a:pt x="0" y="54578"/>
                  </a:moveTo>
                  <a:lnTo>
                    <a:pt x="97974" y="0"/>
                  </a:lnTo>
                  <a:lnTo>
                    <a:pt x="86476" y="104584"/>
                  </a:lnTo>
                  <a:lnTo>
                    <a:pt x="0" y="54578"/>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3" name="Google Shape;1263;p22"/>
            <p:cNvSpPr/>
            <p:nvPr/>
          </p:nvSpPr>
          <p:spPr>
            <a:xfrm>
              <a:off x="5939787" y="3382376"/>
              <a:ext cx="141211" cy="143535"/>
            </a:xfrm>
            <a:custGeom>
              <a:rect b="b" l="l" r="r" t="t"/>
              <a:pathLst>
                <a:path extrusionOk="0" h="143535" w="141211">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4" name="Google Shape;1264;p22"/>
            <p:cNvSpPr/>
            <p:nvPr/>
          </p:nvSpPr>
          <p:spPr>
            <a:xfrm>
              <a:off x="6031584" y="3326084"/>
              <a:ext cx="141211" cy="143535"/>
            </a:xfrm>
            <a:custGeom>
              <a:rect b="b" l="l" r="r" t="t"/>
              <a:pathLst>
                <a:path extrusionOk="0" h="143535" w="141211">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5" name="Google Shape;1265;p22"/>
            <p:cNvSpPr/>
            <p:nvPr/>
          </p:nvSpPr>
          <p:spPr>
            <a:xfrm>
              <a:off x="5273451" y="4003686"/>
              <a:ext cx="608559" cy="352234"/>
            </a:xfrm>
            <a:custGeom>
              <a:rect b="b" l="l" r="r" t="t"/>
              <a:pathLst>
                <a:path extrusionOk="0" h="352234" w="608559">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6" name="Google Shape;1266;p22"/>
            <p:cNvSpPr/>
            <p:nvPr/>
          </p:nvSpPr>
          <p:spPr>
            <a:xfrm>
              <a:off x="5480232" y="3303313"/>
              <a:ext cx="542799" cy="934592"/>
            </a:xfrm>
            <a:custGeom>
              <a:rect b="b" l="l" r="r" t="t"/>
              <a:pathLst>
                <a:path extrusionOk="0" h="934592" w="542799">
                  <a:moveTo>
                    <a:pt x="542800" y="934593"/>
                  </a:moveTo>
                  <a:lnTo>
                    <a:pt x="0" y="620458"/>
                  </a:lnTo>
                  <a:lnTo>
                    <a:pt x="67850" y="0"/>
                  </a:lnTo>
                  <a:lnTo>
                    <a:pt x="474950" y="235648"/>
                  </a:lnTo>
                  <a:lnTo>
                    <a:pt x="542800" y="93459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7" name="Google Shape;1267;p22"/>
            <p:cNvSpPr/>
            <p:nvPr/>
          </p:nvSpPr>
          <p:spPr>
            <a:xfrm>
              <a:off x="5339115" y="3381894"/>
              <a:ext cx="542894" cy="934592"/>
            </a:xfrm>
            <a:custGeom>
              <a:rect b="b" l="l" r="r" t="t"/>
              <a:pathLst>
                <a:path extrusionOk="0" h="934592" w="542894">
                  <a:moveTo>
                    <a:pt x="542895" y="934593"/>
                  </a:moveTo>
                  <a:lnTo>
                    <a:pt x="0" y="620458"/>
                  </a:lnTo>
                  <a:lnTo>
                    <a:pt x="67850" y="0"/>
                  </a:lnTo>
                  <a:lnTo>
                    <a:pt x="475045" y="235553"/>
                  </a:lnTo>
                  <a:lnTo>
                    <a:pt x="542895" y="93459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8" name="Google Shape;1268;p22"/>
            <p:cNvSpPr/>
            <p:nvPr/>
          </p:nvSpPr>
          <p:spPr>
            <a:xfrm>
              <a:off x="5814160" y="3538961"/>
              <a:ext cx="208871" cy="777525"/>
            </a:xfrm>
            <a:custGeom>
              <a:rect b="b" l="l" r="r" t="t"/>
              <a:pathLst>
                <a:path extrusionOk="0" h="777525" w="208871">
                  <a:moveTo>
                    <a:pt x="67850" y="777526"/>
                  </a:moveTo>
                  <a:lnTo>
                    <a:pt x="208871" y="698945"/>
                  </a:lnTo>
                  <a:lnTo>
                    <a:pt x="141021" y="0"/>
                  </a:lnTo>
                  <a:lnTo>
                    <a:pt x="0" y="78486"/>
                  </a:lnTo>
                  <a:lnTo>
                    <a:pt x="67850" y="77752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9" name="Google Shape;1269;p22"/>
            <p:cNvSpPr/>
            <p:nvPr/>
          </p:nvSpPr>
          <p:spPr>
            <a:xfrm>
              <a:off x="5406965" y="3303313"/>
              <a:ext cx="141116" cy="150685"/>
            </a:xfrm>
            <a:custGeom>
              <a:rect b="b" l="l" r="r" t="t"/>
              <a:pathLst>
                <a:path extrusionOk="0" h="150685" w="141116">
                  <a:moveTo>
                    <a:pt x="0" y="78581"/>
                  </a:moveTo>
                  <a:lnTo>
                    <a:pt x="141117" y="0"/>
                  </a:lnTo>
                  <a:lnTo>
                    <a:pt x="124582" y="150685"/>
                  </a:lnTo>
                  <a:lnTo>
                    <a:pt x="0" y="7858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0" name="Google Shape;1270;p22"/>
            <p:cNvSpPr/>
            <p:nvPr/>
          </p:nvSpPr>
          <p:spPr>
            <a:xfrm>
              <a:off x="5508835" y="3350470"/>
              <a:ext cx="203454" cy="206683"/>
            </a:xfrm>
            <a:custGeom>
              <a:rect b="b" l="l" r="r" t="t"/>
              <a:pathLst>
                <a:path extrusionOk="0" h="206683" w="203454">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1" name="Google Shape;1271;p22"/>
            <p:cNvSpPr/>
            <p:nvPr/>
          </p:nvSpPr>
          <p:spPr>
            <a:xfrm>
              <a:off x="5641209" y="3269779"/>
              <a:ext cx="203454" cy="206316"/>
            </a:xfrm>
            <a:custGeom>
              <a:rect b="b" l="l" r="r" t="t"/>
              <a:pathLst>
                <a:path extrusionOk="0" h="206316" w="203454">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2" name="Google Shape;1272;p22"/>
            <p:cNvSpPr/>
            <p:nvPr/>
          </p:nvSpPr>
          <p:spPr>
            <a:xfrm>
              <a:off x="3370326" y="2746576"/>
              <a:ext cx="431236" cy="248888"/>
            </a:xfrm>
            <a:custGeom>
              <a:rect b="b" l="l" r="r" t="t"/>
              <a:pathLst>
                <a:path extrusionOk="0" h="248888" w="431236">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3" name="Google Shape;1273;p22"/>
            <p:cNvSpPr/>
            <p:nvPr/>
          </p:nvSpPr>
          <p:spPr>
            <a:xfrm>
              <a:off x="3388571" y="2474923"/>
              <a:ext cx="435798" cy="252221"/>
            </a:xfrm>
            <a:custGeom>
              <a:rect b="b" l="l" r="r" t="t"/>
              <a:pathLst>
                <a:path extrusionOk="0" h="252221" w="435798">
                  <a:moveTo>
                    <a:pt x="217899" y="252222"/>
                  </a:moveTo>
                  <a:lnTo>
                    <a:pt x="0" y="126111"/>
                  </a:lnTo>
                  <a:lnTo>
                    <a:pt x="217899" y="0"/>
                  </a:lnTo>
                  <a:lnTo>
                    <a:pt x="435798" y="126111"/>
                  </a:lnTo>
                  <a:lnTo>
                    <a:pt x="217899" y="252222"/>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4" name="Google Shape;1274;p22"/>
            <p:cNvSpPr/>
            <p:nvPr/>
          </p:nvSpPr>
          <p:spPr>
            <a:xfrm>
              <a:off x="3606470" y="2623608"/>
              <a:ext cx="203169" cy="352710"/>
            </a:xfrm>
            <a:custGeom>
              <a:rect b="b" l="l" r="r" t="t"/>
              <a:pathLst>
                <a:path extrusionOk="0" h="352710" w="203169">
                  <a:moveTo>
                    <a:pt x="203170" y="235172"/>
                  </a:moveTo>
                  <a:lnTo>
                    <a:pt x="0" y="352711"/>
                  </a:lnTo>
                  <a:lnTo>
                    <a:pt x="0" y="117538"/>
                  </a:lnTo>
                  <a:lnTo>
                    <a:pt x="203170" y="0"/>
                  </a:lnTo>
                  <a:lnTo>
                    <a:pt x="203170" y="235172"/>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5" name="Google Shape;1275;p22"/>
            <p:cNvSpPr/>
            <p:nvPr/>
          </p:nvSpPr>
          <p:spPr>
            <a:xfrm>
              <a:off x="3403301" y="2623608"/>
              <a:ext cx="203169" cy="352710"/>
            </a:xfrm>
            <a:custGeom>
              <a:rect b="b" l="l" r="r" t="t"/>
              <a:pathLst>
                <a:path extrusionOk="0" h="352710" w="203169">
                  <a:moveTo>
                    <a:pt x="203170" y="352711"/>
                  </a:moveTo>
                  <a:lnTo>
                    <a:pt x="0" y="235172"/>
                  </a:lnTo>
                  <a:lnTo>
                    <a:pt x="0" y="0"/>
                  </a:lnTo>
                  <a:lnTo>
                    <a:pt x="203170" y="117538"/>
                  </a:lnTo>
                  <a:lnTo>
                    <a:pt x="203170" y="352711"/>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6" name="Google Shape;1276;p22"/>
            <p:cNvSpPr/>
            <p:nvPr/>
          </p:nvSpPr>
          <p:spPr>
            <a:xfrm>
              <a:off x="3403301" y="2623608"/>
              <a:ext cx="203169" cy="177736"/>
            </a:xfrm>
            <a:custGeom>
              <a:rect b="b" l="l" r="r" t="t"/>
              <a:pathLst>
                <a:path extrusionOk="0" h="177736" w="203169">
                  <a:moveTo>
                    <a:pt x="0" y="0"/>
                  </a:moveTo>
                  <a:lnTo>
                    <a:pt x="0" y="61532"/>
                  </a:lnTo>
                  <a:lnTo>
                    <a:pt x="203170" y="177737"/>
                  </a:lnTo>
                  <a:lnTo>
                    <a:pt x="203170" y="117824"/>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7" name="Google Shape;1277;p22"/>
            <p:cNvSpPr/>
            <p:nvPr/>
          </p:nvSpPr>
          <p:spPr>
            <a:xfrm>
              <a:off x="3606470" y="2623608"/>
              <a:ext cx="203169" cy="177736"/>
            </a:xfrm>
            <a:custGeom>
              <a:rect b="b" l="l" r="r" t="t"/>
              <a:pathLst>
                <a:path extrusionOk="0" h="177736" w="203169">
                  <a:moveTo>
                    <a:pt x="203170" y="0"/>
                  </a:moveTo>
                  <a:lnTo>
                    <a:pt x="203170" y="65913"/>
                  </a:lnTo>
                  <a:lnTo>
                    <a:pt x="0" y="177737"/>
                  </a:lnTo>
                  <a:lnTo>
                    <a:pt x="0" y="117824"/>
                  </a:lnTo>
                  <a:lnTo>
                    <a:pt x="20317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8" name="Google Shape;1278;p22"/>
            <p:cNvSpPr/>
            <p:nvPr/>
          </p:nvSpPr>
          <p:spPr>
            <a:xfrm>
              <a:off x="3388571" y="2601034"/>
              <a:ext cx="217899" cy="189547"/>
            </a:xfrm>
            <a:custGeom>
              <a:rect b="b" l="l" r="r" t="t"/>
              <a:pathLst>
                <a:path extrusionOk="0" h="189547" w="217899">
                  <a:moveTo>
                    <a:pt x="0" y="0"/>
                  </a:moveTo>
                  <a:lnTo>
                    <a:pt x="0" y="65151"/>
                  </a:lnTo>
                  <a:lnTo>
                    <a:pt x="217899" y="189547"/>
                  </a:lnTo>
                  <a:lnTo>
                    <a:pt x="217899" y="126111"/>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9" name="Google Shape;1279;p22"/>
            <p:cNvSpPr/>
            <p:nvPr/>
          </p:nvSpPr>
          <p:spPr>
            <a:xfrm>
              <a:off x="3606470" y="2601034"/>
              <a:ext cx="217899" cy="189547"/>
            </a:xfrm>
            <a:custGeom>
              <a:rect b="b" l="l" r="r" t="t"/>
              <a:pathLst>
                <a:path extrusionOk="0" h="189547" w="217899">
                  <a:moveTo>
                    <a:pt x="0" y="189547"/>
                  </a:moveTo>
                  <a:lnTo>
                    <a:pt x="217899" y="70295"/>
                  </a:lnTo>
                  <a:lnTo>
                    <a:pt x="217899" y="0"/>
                  </a:lnTo>
                  <a:lnTo>
                    <a:pt x="0" y="126111"/>
                  </a:lnTo>
                  <a:lnTo>
                    <a:pt x="0" y="189547"/>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0" name="Google Shape;1280;p22"/>
            <p:cNvSpPr/>
            <p:nvPr/>
          </p:nvSpPr>
          <p:spPr>
            <a:xfrm>
              <a:off x="6048784" y="4120462"/>
              <a:ext cx="389804" cy="224885"/>
            </a:xfrm>
            <a:custGeom>
              <a:rect b="b" l="l" r="r" t="t"/>
              <a:pathLst>
                <a:path extrusionOk="0" h="224885" w="389804">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1" name="Google Shape;1281;p22"/>
            <p:cNvSpPr/>
            <p:nvPr/>
          </p:nvSpPr>
          <p:spPr>
            <a:xfrm>
              <a:off x="6065699" y="3875193"/>
              <a:ext cx="393415" cy="227647"/>
            </a:xfrm>
            <a:custGeom>
              <a:rect b="b" l="l" r="r" t="t"/>
              <a:pathLst>
                <a:path extrusionOk="0" h="227647" w="393415">
                  <a:moveTo>
                    <a:pt x="196708" y="227647"/>
                  </a:moveTo>
                  <a:lnTo>
                    <a:pt x="0" y="113824"/>
                  </a:lnTo>
                  <a:lnTo>
                    <a:pt x="196708" y="0"/>
                  </a:lnTo>
                  <a:lnTo>
                    <a:pt x="393416" y="113824"/>
                  </a:lnTo>
                  <a:lnTo>
                    <a:pt x="196708" y="227647"/>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2" name="Google Shape;1282;p22"/>
            <p:cNvSpPr/>
            <p:nvPr/>
          </p:nvSpPr>
          <p:spPr>
            <a:xfrm>
              <a:off x="6262407" y="4009401"/>
              <a:ext cx="183404" cy="318420"/>
            </a:xfrm>
            <a:custGeom>
              <a:rect b="b" l="l" r="r" t="t"/>
              <a:pathLst>
                <a:path extrusionOk="0" h="318420" w="183404">
                  <a:moveTo>
                    <a:pt x="183404" y="212312"/>
                  </a:moveTo>
                  <a:lnTo>
                    <a:pt x="0" y="318421"/>
                  </a:lnTo>
                  <a:lnTo>
                    <a:pt x="0" y="106109"/>
                  </a:lnTo>
                  <a:lnTo>
                    <a:pt x="183404" y="0"/>
                  </a:lnTo>
                  <a:lnTo>
                    <a:pt x="183404" y="212312"/>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3" name="Google Shape;1283;p22"/>
            <p:cNvSpPr/>
            <p:nvPr/>
          </p:nvSpPr>
          <p:spPr>
            <a:xfrm>
              <a:off x="6079003" y="4009401"/>
              <a:ext cx="183403" cy="318420"/>
            </a:xfrm>
            <a:custGeom>
              <a:rect b="b" l="l" r="r" t="t"/>
              <a:pathLst>
                <a:path extrusionOk="0" h="318420" w="183403">
                  <a:moveTo>
                    <a:pt x="183404" y="318421"/>
                  </a:moveTo>
                  <a:lnTo>
                    <a:pt x="0" y="212312"/>
                  </a:lnTo>
                  <a:lnTo>
                    <a:pt x="0" y="0"/>
                  </a:lnTo>
                  <a:lnTo>
                    <a:pt x="183404" y="106109"/>
                  </a:lnTo>
                  <a:lnTo>
                    <a:pt x="183404" y="318421"/>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4" name="Google Shape;1284;p22"/>
            <p:cNvSpPr/>
            <p:nvPr/>
          </p:nvSpPr>
          <p:spPr>
            <a:xfrm>
              <a:off x="6079003" y="4009401"/>
              <a:ext cx="183403" cy="160496"/>
            </a:xfrm>
            <a:custGeom>
              <a:rect b="b" l="l" r="r" t="t"/>
              <a:pathLst>
                <a:path extrusionOk="0" h="160496" w="183403">
                  <a:moveTo>
                    <a:pt x="0" y="0"/>
                  </a:moveTo>
                  <a:lnTo>
                    <a:pt x="0" y="55531"/>
                  </a:lnTo>
                  <a:lnTo>
                    <a:pt x="183404" y="160496"/>
                  </a:lnTo>
                  <a:lnTo>
                    <a:pt x="183404" y="106394"/>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5" name="Google Shape;1285;p22"/>
            <p:cNvSpPr/>
            <p:nvPr/>
          </p:nvSpPr>
          <p:spPr>
            <a:xfrm>
              <a:off x="6262407" y="4009401"/>
              <a:ext cx="183404" cy="160496"/>
            </a:xfrm>
            <a:custGeom>
              <a:rect b="b" l="l" r="r" t="t"/>
              <a:pathLst>
                <a:path extrusionOk="0" h="160496" w="183404">
                  <a:moveTo>
                    <a:pt x="183404" y="0"/>
                  </a:moveTo>
                  <a:lnTo>
                    <a:pt x="183404" y="59531"/>
                  </a:lnTo>
                  <a:lnTo>
                    <a:pt x="0" y="160496"/>
                  </a:lnTo>
                  <a:lnTo>
                    <a:pt x="0" y="106394"/>
                  </a:lnTo>
                  <a:lnTo>
                    <a:pt x="183404"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6" name="Google Shape;1286;p22"/>
            <p:cNvSpPr/>
            <p:nvPr/>
          </p:nvSpPr>
          <p:spPr>
            <a:xfrm>
              <a:off x="6065699" y="3989017"/>
              <a:ext cx="196707" cy="171164"/>
            </a:xfrm>
            <a:custGeom>
              <a:rect b="b" l="l" r="r" t="t"/>
              <a:pathLst>
                <a:path extrusionOk="0" h="171164" w="196707">
                  <a:moveTo>
                    <a:pt x="0" y="0"/>
                  </a:moveTo>
                  <a:lnTo>
                    <a:pt x="0" y="58864"/>
                  </a:lnTo>
                  <a:lnTo>
                    <a:pt x="196708" y="171164"/>
                  </a:lnTo>
                  <a:lnTo>
                    <a:pt x="196708" y="113824"/>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7" name="Google Shape;1287;p22"/>
            <p:cNvSpPr/>
            <p:nvPr/>
          </p:nvSpPr>
          <p:spPr>
            <a:xfrm>
              <a:off x="6262407" y="3989017"/>
              <a:ext cx="196708" cy="171164"/>
            </a:xfrm>
            <a:custGeom>
              <a:rect b="b" l="l" r="r" t="t"/>
              <a:pathLst>
                <a:path extrusionOk="0" h="171164" w="196708">
                  <a:moveTo>
                    <a:pt x="0" y="171164"/>
                  </a:moveTo>
                  <a:lnTo>
                    <a:pt x="196708" y="63437"/>
                  </a:lnTo>
                  <a:lnTo>
                    <a:pt x="196708" y="0"/>
                  </a:lnTo>
                  <a:lnTo>
                    <a:pt x="0" y="113824"/>
                  </a:lnTo>
                  <a:lnTo>
                    <a:pt x="0" y="171164"/>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8" name="Google Shape;1288;p22"/>
            <p:cNvSpPr/>
            <p:nvPr/>
          </p:nvSpPr>
          <p:spPr>
            <a:xfrm>
              <a:off x="3676221" y="3054710"/>
              <a:ext cx="439504" cy="254317"/>
            </a:xfrm>
            <a:custGeom>
              <a:rect b="b" l="l" r="r" t="t"/>
              <a:pathLst>
                <a:path extrusionOk="0" h="254317" w="439504">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9" name="Google Shape;1289;p22"/>
            <p:cNvSpPr/>
            <p:nvPr/>
          </p:nvSpPr>
          <p:spPr>
            <a:xfrm>
              <a:off x="3825510" y="2548837"/>
              <a:ext cx="392085" cy="674941"/>
            </a:xfrm>
            <a:custGeom>
              <a:rect b="b" l="l" r="r" t="t"/>
              <a:pathLst>
                <a:path extrusionOk="0" h="674941" w="392085">
                  <a:moveTo>
                    <a:pt x="392085" y="674942"/>
                  </a:moveTo>
                  <a:lnTo>
                    <a:pt x="0" y="448056"/>
                  </a:lnTo>
                  <a:lnTo>
                    <a:pt x="49034" y="0"/>
                  </a:lnTo>
                  <a:lnTo>
                    <a:pt x="343051" y="170212"/>
                  </a:lnTo>
                  <a:lnTo>
                    <a:pt x="392085" y="674942"/>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0" name="Google Shape;1290;p22"/>
            <p:cNvSpPr/>
            <p:nvPr/>
          </p:nvSpPr>
          <p:spPr>
            <a:xfrm>
              <a:off x="3723640" y="2605606"/>
              <a:ext cx="392085" cy="674941"/>
            </a:xfrm>
            <a:custGeom>
              <a:rect b="b" l="l" r="r" t="t"/>
              <a:pathLst>
                <a:path extrusionOk="0" h="674941" w="392085">
                  <a:moveTo>
                    <a:pt x="392085" y="674942"/>
                  </a:moveTo>
                  <a:lnTo>
                    <a:pt x="0" y="448056"/>
                  </a:lnTo>
                  <a:lnTo>
                    <a:pt x="49034" y="0"/>
                  </a:lnTo>
                  <a:lnTo>
                    <a:pt x="343051" y="170117"/>
                  </a:lnTo>
                  <a:lnTo>
                    <a:pt x="392085" y="674942"/>
                  </a:lnTo>
                  <a:close/>
                </a:path>
              </a:pathLst>
            </a:custGeom>
            <a:solidFill>
              <a:srgbClr val="FF6C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1" name="Google Shape;1291;p22"/>
            <p:cNvSpPr/>
            <p:nvPr/>
          </p:nvSpPr>
          <p:spPr>
            <a:xfrm>
              <a:off x="4066691" y="2719049"/>
              <a:ext cx="150904" cy="561498"/>
            </a:xfrm>
            <a:custGeom>
              <a:rect b="b" l="l" r="r" t="t"/>
              <a:pathLst>
                <a:path extrusionOk="0" h="561498" w="150904">
                  <a:moveTo>
                    <a:pt x="49034" y="561499"/>
                  </a:moveTo>
                  <a:lnTo>
                    <a:pt x="150904" y="504730"/>
                  </a:lnTo>
                  <a:lnTo>
                    <a:pt x="101870" y="0"/>
                  </a:lnTo>
                  <a:lnTo>
                    <a:pt x="0" y="56674"/>
                  </a:lnTo>
                  <a:lnTo>
                    <a:pt x="49034" y="561499"/>
                  </a:lnTo>
                  <a:close/>
                </a:path>
              </a:pathLst>
            </a:custGeom>
            <a:solidFill>
              <a:srgbClr val="DD626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2" name="Google Shape;1292;p22"/>
            <p:cNvSpPr/>
            <p:nvPr/>
          </p:nvSpPr>
          <p:spPr>
            <a:xfrm>
              <a:off x="3772674" y="2548837"/>
              <a:ext cx="101869" cy="108775"/>
            </a:xfrm>
            <a:custGeom>
              <a:rect b="b" l="l" r="r" t="t"/>
              <a:pathLst>
                <a:path extrusionOk="0" h="108775" w="101869">
                  <a:moveTo>
                    <a:pt x="0" y="56769"/>
                  </a:moveTo>
                  <a:lnTo>
                    <a:pt x="101870" y="0"/>
                  </a:lnTo>
                  <a:lnTo>
                    <a:pt x="89992" y="108775"/>
                  </a:lnTo>
                  <a:lnTo>
                    <a:pt x="0" y="56769"/>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3" name="Google Shape;1293;p22"/>
            <p:cNvSpPr/>
            <p:nvPr/>
          </p:nvSpPr>
          <p:spPr>
            <a:xfrm>
              <a:off x="3846226" y="2583526"/>
              <a:ext cx="146913" cy="149048"/>
            </a:xfrm>
            <a:custGeom>
              <a:rect b="b" l="l" r="r" t="t"/>
              <a:pathLst>
                <a:path extrusionOk="0" h="149048" w="146913">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4" name="Google Shape;1294;p22"/>
            <p:cNvSpPr/>
            <p:nvPr/>
          </p:nvSpPr>
          <p:spPr>
            <a:xfrm>
              <a:off x="3941824" y="2524566"/>
              <a:ext cx="146913" cy="149048"/>
            </a:xfrm>
            <a:custGeom>
              <a:rect b="b" l="l" r="r" t="t"/>
              <a:pathLst>
                <a:path extrusionOk="0" h="149048" w="146913">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5" name="Google Shape;1295;p22"/>
            <p:cNvSpPr/>
            <p:nvPr/>
          </p:nvSpPr>
          <p:spPr>
            <a:xfrm>
              <a:off x="2533225" y="4605761"/>
              <a:ext cx="828643" cy="479488"/>
            </a:xfrm>
            <a:custGeom>
              <a:rect b="b" l="l" r="r" t="t"/>
              <a:pathLst>
                <a:path extrusionOk="0" h="479488" w="828643">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6" name="Google Shape;1296;p22"/>
            <p:cNvSpPr/>
            <p:nvPr/>
          </p:nvSpPr>
          <p:spPr>
            <a:xfrm>
              <a:off x="2599924" y="3049662"/>
              <a:ext cx="198618" cy="433482"/>
            </a:xfrm>
            <a:custGeom>
              <a:rect b="b" l="l" r="r" t="t"/>
              <a:pathLst>
                <a:path extrusionOk="0" h="433482" w="198618">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7" name="Google Shape;1297;p22"/>
            <p:cNvSpPr/>
            <p:nvPr/>
          </p:nvSpPr>
          <p:spPr>
            <a:xfrm>
              <a:off x="2627967" y="2871431"/>
              <a:ext cx="142827" cy="275330"/>
            </a:xfrm>
            <a:custGeom>
              <a:rect b="b" l="l" r="r" t="t"/>
              <a:pathLst>
                <a:path extrusionOk="0" h="275330" w="142827">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8" name="Google Shape;1298;p22"/>
            <p:cNvSpPr/>
            <p:nvPr/>
          </p:nvSpPr>
          <p:spPr>
            <a:xfrm>
              <a:off x="2942472" y="4777576"/>
              <a:ext cx="307903" cy="173671"/>
            </a:xfrm>
            <a:custGeom>
              <a:rect b="b" l="l" r="r" t="t"/>
              <a:pathLst>
                <a:path extrusionOk="0" h="173671" w="307903">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9" name="Google Shape;1299;p22"/>
            <p:cNvSpPr/>
            <p:nvPr/>
          </p:nvSpPr>
          <p:spPr>
            <a:xfrm>
              <a:off x="2947261" y="4806358"/>
              <a:ext cx="303072" cy="144889"/>
            </a:xfrm>
            <a:custGeom>
              <a:rect b="b" l="l" r="r" t="t"/>
              <a:pathLst>
                <a:path extrusionOk="0" h="144889" w="303072">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0" name="Google Shape;1300;p22"/>
            <p:cNvSpPr/>
            <p:nvPr/>
          </p:nvSpPr>
          <p:spPr>
            <a:xfrm>
              <a:off x="2717232" y="4676188"/>
              <a:ext cx="307831" cy="173712"/>
            </a:xfrm>
            <a:custGeom>
              <a:rect b="b" l="l" r="r" t="t"/>
              <a:pathLst>
                <a:path extrusionOk="0" h="173712" w="307831">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1" name="Google Shape;1301;p22"/>
            <p:cNvSpPr/>
            <p:nvPr/>
          </p:nvSpPr>
          <p:spPr>
            <a:xfrm>
              <a:off x="2722045" y="4705011"/>
              <a:ext cx="303068" cy="144889"/>
            </a:xfrm>
            <a:custGeom>
              <a:rect b="b" l="l" r="r" t="t"/>
              <a:pathLst>
                <a:path extrusionOk="0" h="144889" w="303068">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2" name="Google Shape;1302;p22"/>
            <p:cNvSpPr/>
            <p:nvPr/>
          </p:nvSpPr>
          <p:spPr>
            <a:xfrm>
              <a:off x="2717265" y="3551725"/>
              <a:ext cx="450461" cy="1274557"/>
            </a:xfrm>
            <a:custGeom>
              <a:rect b="b" l="l" r="r" t="t"/>
              <a:pathLst>
                <a:path extrusionOk="0" h="1274557" w="450461">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3" name="Google Shape;1303;p22"/>
            <p:cNvSpPr/>
            <p:nvPr/>
          </p:nvSpPr>
          <p:spPr>
            <a:xfrm>
              <a:off x="2775050" y="2505974"/>
              <a:ext cx="327076" cy="524521"/>
            </a:xfrm>
            <a:custGeom>
              <a:rect b="b" l="l" r="r" t="t"/>
              <a:pathLst>
                <a:path extrusionOk="0" h="524521" w="327076">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4" name="Google Shape;1304;p22"/>
            <p:cNvSpPr/>
            <p:nvPr/>
          </p:nvSpPr>
          <p:spPr>
            <a:xfrm>
              <a:off x="2667800" y="2877512"/>
              <a:ext cx="502799" cy="834581"/>
            </a:xfrm>
            <a:custGeom>
              <a:rect b="b" l="l" r="r" t="t"/>
              <a:pathLst>
                <a:path extrusionOk="0" h="834581" w="502799">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5" name="Google Shape;1305;p22"/>
            <p:cNvSpPr/>
            <p:nvPr/>
          </p:nvSpPr>
          <p:spPr>
            <a:xfrm>
              <a:off x="3024379" y="2981457"/>
              <a:ext cx="633923" cy="498110"/>
            </a:xfrm>
            <a:custGeom>
              <a:rect b="b" l="l" r="r" t="t"/>
              <a:pathLst>
                <a:path extrusionOk="0" h="498110" w="633923">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6" name="Google Shape;1306;p22"/>
            <p:cNvSpPr/>
            <p:nvPr/>
          </p:nvSpPr>
          <p:spPr>
            <a:xfrm>
              <a:off x="3001678" y="2971210"/>
              <a:ext cx="194366" cy="284908"/>
            </a:xfrm>
            <a:custGeom>
              <a:rect b="b" l="l" r="r" t="t"/>
              <a:pathLst>
                <a:path extrusionOk="0" h="284908" w="194366">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7" name="Google Shape;1307;p22"/>
            <p:cNvSpPr/>
            <p:nvPr/>
          </p:nvSpPr>
          <p:spPr>
            <a:xfrm>
              <a:off x="2785215" y="2483249"/>
              <a:ext cx="317013" cy="350275"/>
            </a:xfrm>
            <a:custGeom>
              <a:rect b="b" l="l" r="r" t="t"/>
              <a:pathLst>
                <a:path extrusionOk="0" h="350275" w="317013">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8" name="Google Shape;1308;p22"/>
            <p:cNvSpPr/>
            <p:nvPr/>
          </p:nvSpPr>
          <p:spPr>
            <a:xfrm>
              <a:off x="3466812" y="3201065"/>
              <a:ext cx="95905" cy="84340"/>
            </a:xfrm>
            <a:custGeom>
              <a:rect b="b" l="l" r="r" t="t"/>
              <a:pathLst>
                <a:path extrusionOk="0" h="84340" w="95905">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09" name="Google Shape;1309;p22"/>
            <p:cNvGrpSpPr/>
            <p:nvPr/>
          </p:nvGrpSpPr>
          <p:grpSpPr>
            <a:xfrm>
              <a:off x="3439221" y="3170887"/>
              <a:ext cx="276341" cy="167131"/>
              <a:chOff x="4963646" y="3895887"/>
              <a:chExt cx="276341" cy="167131"/>
            </a:xfrm>
          </p:grpSpPr>
          <p:sp>
            <p:nvSpPr>
              <p:cNvPr id="1310" name="Google Shape;1310;p22"/>
              <p:cNvSpPr/>
              <p:nvPr/>
            </p:nvSpPr>
            <p:spPr>
              <a:xfrm>
                <a:off x="4963697" y="3902424"/>
                <a:ext cx="275954" cy="159820"/>
              </a:xfrm>
              <a:custGeom>
                <a:rect b="b" l="l" r="r" t="t"/>
                <a:pathLst>
                  <a:path extrusionOk="0" h="159820" w="275954">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1" name="Google Shape;1311;p22"/>
              <p:cNvSpPr/>
              <p:nvPr/>
            </p:nvSpPr>
            <p:spPr>
              <a:xfrm>
                <a:off x="4963646" y="4006310"/>
                <a:ext cx="7697" cy="6572"/>
              </a:xfrm>
              <a:custGeom>
                <a:rect b="b" l="l" r="r" t="t"/>
                <a:pathLst>
                  <a:path extrusionOk="0" h="6572" w="7697">
                    <a:moveTo>
                      <a:pt x="0" y="6572"/>
                    </a:moveTo>
                    <a:lnTo>
                      <a:pt x="0" y="0"/>
                    </a:lnTo>
                    <a:lnTo>
                      <a:pt x="7697" y="2858"/>
                    </a:lnTo>
                    <a:lnTo>
                      <a:pt x="0" y="657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2" name="Google Shape;1312;p22"/>
              <p:cNvSpPr/>
              <p:nvPr/>
            </p:nvSpPr>
            <p:spPr>
              <a:xfrm>
                <a:off x="5233906" y="3945350"/>
                <a:ext cx="6081" cy="6286"/>
              </a:xfrm>
              <a:custGeom>
                <a:rect b="b" l="l" r="r" t="t"/>
                <a:pathLst>
                  <a:path extrusionOk="0" h="6286" w="6081">
                    <a:moveTo>
                      <a:pt x="6082" y="6287"/>
                    </a:moveTo>
                    <a:lnTo>
                      <a:pt x="6082" y="0"/>
                    </a:lnTo>
                    <a:lnTo>
                      <a:pt x="0" y="3905"/>
                    </a:lnTo>
                    <a:lnTo>
                      <a:pt x="6082" y="62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3" name="Google Shape;1313;p22"/>
              <p:cNvSpPr/>
              <p:nvPr/>
            </p:nvSpPr>
            <p:spPr>
              <a:xfrm>
                <a:off x="4963697" y="3896900"/>
                <a:ext cx="275954" cy="159768"/>
              </a:xfrm>
              <a:custGeom>
                <a:rect b="b" l="l" r="r" t="t"/>
                <a:pathLst>
                  <a:path extrusionOk="0" h="159768" w="275954">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4" name="Google Shape;1314;p22"/>
              <p:cNvSpPr/>
              <p:nvPr/>
            </p:nvSpPr>
            <p:spPr>
              <a:xfrm rot="-1790023">
                <a:off x="4978521" y="4031078"/>
                <a:ext cx="1525" cy="2676"/>
              </a:xfrm>
              <a:custGeom>
                <a:rect b="b" l="l" r="r" t="t"/>
                <a:pathLst>
                  <a:path extrusionOk="0" h="2676" w="1525">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5" name="Google Shape;1315;p22"/>
              <p:cNvSpPr/>
              <p:nvPr/>
            </p:nvSpPr>
            <p:spPr>
              <a:xfrm rot="-1801764">
                <a:off x="4978313" y="4021200"/>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6" name="Google Shape;1316;p22"/>
              <p:cNvSpPr/>
              <p:nvPr/>
            </p:nvSpPr>
            <p:spPr>
              <a:xfrm rot="-1801764">
                <a:off x="4981704" y="4023218"/>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7" name="Google Shape;1317;p22"/>
              <p:cNvSpPr/>
              <p:nvPr/>
            </p:nvSpPr>
            <p:spPr>
              <a:xfrm rot="-1801764">
                <a:off x="4985189" y="4025236"/>
                <a:ext cx="1519" cy="2664"/>
              </a:xfrm>
              <a:custGeom>
                <a:rect b="b" l="l" r="r" t="t"/>
                <a:pathLst>
                  <a:path extrusionOk="0" h="2666" w="152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8" name="Google Shape;1318;p22"/>
              <p:cNvSpPr/>
              <p:nvPr/>
            </p:nvSpPr>
            <p:spPr>
              <a:xfrm rot="-1801764">
                <a:off x="5014562" y="4042240"/>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9" name="Google Shape;1319;p22"/>
              <p:cNvSpPr/>
              <p:nvPr/>
            </p:nvSpPr>
            <p:spPr>
              <a:xfrm rot="-1801764">
                <a:off x="5017905" y="4044175"/>
                <a:ext cx="1519" cy="2664"/>
              </a:xfrm>
              <a:custGeom>
                <a:rect b="b" l="l" r="r" t="t"/>
                <a:pathLst>
                  <a:path extrusionOk="0" h="2666" w="152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0" name="Google Shape;1320;p22"/>
              <p:cNvSpPr/>
              <p:nvPr/>
            </p:nvSpPr>
            <p:spPr>
              <a:xfrm rot="-1801764">
                <a:off x="5021390" y="4046193"/>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1" name="Google Shape;1321;p22"/>
              <p:cNvSpPr/>
              <p:nvPr/>
            </p:nvSpPr>
            <p:spPr>
              <a:xfrm rot="-1790023">
                <a:off x="5028625" y="4060140"/>
                <a:ext cx="1525" cy="2676"/>
              </a:xfrm>
              <a:custGeom>
                <a:rect b="b" l="l" r="r" t="t"/>
                <a:pathLst>
                  <a:path extrusionOk="0" h="2676" w="1525">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2" name="Google Shape;1322;p22"/>
              <p:cNvSpPr/>
              <p:nvPr/>
            </p:nvSpPr>
            <p:spPr>
              <a:xfrm>
                <a:off x="4994815" y="4030735"/>
                <a:ext cx="11593" cy="8583"/>
              </a:xfrm>
              <a:custGeom>
                <a:rect b="b" l="l" r="r" t="t"/>
                <a:pathLst>
                  <a:path extrusionOk="0" h="8583" w="11593">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3" name="Google Shape;1323;p22"/>
              <p:cNvSpPr/>
              <p:nvPr/>
            </p:nvSpPr>
            <p:spPr>
              <a:xfrm>
                <a:off x="5208723" y="3964590"/>
                <a:ext cx="10739" cy="7715"/>
              </a:xfrm>
              <a:custGeom>
                <a:rect b="b" l="l" r="r" t="t"/>
                <a:pathLst>
                  <a:path extrusionOk="0" h="7715" w="10739">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4" name="Google Shape;1324;p22"/>
              <p:cNvSpPr/>
              <p:nvPr/>
            </p:nvSpPr>
            <p:spPr>
              <a:xfrm>
                <a:off x="5195324" y="3972306"/>
                <a:ext cx="10738" cy="7810"/>
              </a:xfrm>
              <a:custGeom>
                <a:rect b="b" l="l" r="r" t="t"/>
                <a:pathLst>
                  <a:path extrusionOk="0" h="7810" w="10738">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5" name="Google Shape;1325;p22"/>
              <p:cNvSpPr/>
              <p:nvPr/>
            </p:nvSpPr>
            <p:spPr>
              <a:xfrm>
                <a:off x="4963697" y="3895887"/>
                <a:ext cx="275954" cy="159785"/>
              </a:xfrm>
              <a:custGeom>
                <a:rect b="b" l="l" r="r" t="t"/>
                <a:pathLst>
                  <a:path extrusionOk="0" h="159785" w="275954">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6" name="Google Shape;1326;p22"/>
              <p:cNvSpPr/>
              <p:nvPr/>
            </p:nvSpPr>
            <p:spPr>
              <a:xfrm>
                <a:off x="4974996" y="3900154"/>
                <a:ext cx="256564" cy="148399"/>
              </a:xfrm>
              <a:custGeom>
                <a:rect b="b" l="l" r="r" t="t"/>
                <a:pathLst>
                  <a:path extrusionOk="0" h="148399" w="256564">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7" name="Google Shape;1327;p22"/>
              <p:cNvSpPr/>
              <p:nvPr/>
            </p:nvSpPr>
            <p:spPr>
              <a:xfrm>
                <a:off x="4974996" y="3900154"/>
                <a:ext cx="256564" cy="148399"/>
              </a:xfrm>
              <a:custGeom>
                <a:rect b="b" l="l" r="r" t="t"/>
                <a:pathLst>
                  <a:path extrusionOk="0" h="148399" w="256564">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8" name="Google Shape;1328;p22"/>
              <p:cNvSpPr/>
              <p:nvPr/>
            </p:nvSpPr>
            <p:spPr>
              <a:xfrm>
                <a:off x="5189528" y="3920775"/>
                <a:ext cx="6461" cy="3619"/>
              </a:xfrm>
              <a:custGeom>
                <a:rect b="b" l="l" r="r" t="t"/>
                <a:pathLst>
                  <a:path extrusionOk="0" h="3619" w="6461">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9" name="Google Shape;1329;p22"/>
              <p:cNvSpPr/>
              <p:nvPr/>
            </p:nvSpPr>
            <p:spPr>
              <a:xfrm>
                <a:off x="5191381" y="3921823"/>
                <a:ext cx="2668" cy="1547"/>
              </a:xfrm>
              <a:custGeom>
                <a:rect b="b" l="l" r="r" t="t"/>
                <a:pathLst>
                  <a:path extrusionOk="0" h="1547" w="2668">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30" name="Google Shape;1330;p22"/>
            <p:cNvSpPr/>
            <p:nvPr/>
          </p:nvSpPr>
          <p:spPr>
            <a:xfrm>
              <a:off x="3497758" y="3222825"/>
              <a:ext cx="163253" cy="135636"/>
            </a:xfrm>
            <a:custGeom>
              <a:rect b="b" l="l" r="r" t="t"/>
              <a:pathLst>
                <a:path extrusionOk="0" h="135636" w="163253">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1" name="Google Shape;1331;p22"/>
            <p:cNvSpPr/>
            <p:nvPr/>
          </p:nvSpPr>
          <p:spPr>
            <a:xfrm>
              <a:off x="5866407" y="1508477"/>
              <a:ext cx="336298" cy="520294"/>
            </a:xfrm>
            <a:custGeom>
              <a:rect b="b" l="l" r="r" t="t"/>
              <a:pathLst>
                <a:path extrusionOk="0" h="520294" w="336298">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2" name="Google Shape;1332;p22"/>
            <p:cNvSpPr/>
            <p:nvPr/>
          </p:nvSpPr>
          <p:spPr>
            <a:xfrm>
              <a:off x="5848921" y="1535134"/>
              <a:ext cx="307985" cy="495867"/>
            </a:xfrm>
            <a:custGeom>
              <a:rect b="b" l="l" r="r" t="t"/>
              <a:pathLst>
                <a:path extrusionOk="0" h="495867" w="307985">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3" name="Google Shape;1333;p22"/>
            <p:cNvSpPr/>
            <p:nvPr/>
          </p:nvSpPr>
          <p:spPr>
            <a:xfrm>
              <a:off x="5914777" y="1634489"/>
              <a:ext cx="176087" cy="297735"/>
            </a:xfrm>
            <a:custGeom>
              <a:rect b="b" l="l" r="r" t="t"/>
              <a:pathLst>
                <a:path extrusionOk="0" h="297735" w="176087">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4" name="Google Shape;1334;p22"/>
            <p:cNvSpPr/>
            <p:nvPr/>
          </p:nvSpPr>
          <p:spPr>
            <a:xfrm>
              <a:off x="3825908" y="830009"/>
              <a:ext cx="336307" cy="520393"/>
            </a:xfrm>
            <a:custGeom>
              <a:rect b="b" l="l" r="r" t="t"/>
              <a:pathLst>
                <a:path extrusionOk="0" h="520393" w="336307">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5" name="Google Shape;1335;p22"/>
            <p:cNvSpPr/>
            <p:nvPr/>
          </p:nvSpPr>
          <p:spPr>
            <a:xfrm>
              <a:off x="3808424" y="856397"/>
              <a:ext cx="307985" cy="495973"/>
            </a:xfrm>
            <a:custGeom>
              <a:rect b="b" l="l" r="r" t="t"/>
              <a:pathLst>
                <a:path extrusionOk="0" h="495973" w="307985">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6" name="Google Shape;1336;p22"/>
            <p:cNvSpPr/>
            <p:nvPr/>
          </p:nvSpPr>
          <p:spPr>
            <a:xfrm>
              <a:off x="3864395" y="989404"/>
              <a:ext cx="196042" cy="250697"/>
            </a:xfrm>
            <a:custGeom>
              <a:rect b="b" l="l" r="r" t="t"/>
              <a:pathLst>
                <a:path extrusionOk="0" h="250697" w="196042">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23"/>
          <p:cNvSpPr txBox="1"/>
          <p:nvPr>
            <p:ph type="title"/>
          </p:nvPr>
        </p:nvSpPr>
        <p:spPr>
          <a:xfrm>
            <a:off x="457200" y="192800"/>
            <a:ext cx="5640900" cy="870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Features</a:t>
            </a:r>
            <a:endParaRPr/>
          </a:p>
        </p:txBody>
      </p:sp>
      <p:sp>
        <p:nvSpPr>
          <p:cNvPr id="1342" name="Google Shape;1342;p23"/>
          <p:cNvSpPr txBox="1"/>
          <p:nvPr>
            <p:ph idx="1" type="body"/>
          </p:nvPr>
        </p:nvSpPr>
        <p:spPr>
          <a:xfrm>
            <a:off x="457200" y="1000575"/>
            <a:ext cx="7761300" cy="447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700">
                <a:solidFill>
                  <a:srgbClr val="073763"/>
                </a:solidFill>
                <a:latin typeface="Merriweather"/>
                <a:ea typeface="Merriweather"/>
                <a:cs typeface="Merriweather"/>
                <a:sym typeface="Merriweather"/>
              </a:rPr>
              <a:t>1. </a:t>
            </a:r>
            <a:r>
              <a:rPr lang="en" sz="1700">
                <a:solidFill>
                  <a:srgbClr val="073763"/>
                </a:solidFill>
                <a:latin typeface="Merriweather"/>
                <a:ea typeface="Merriweather"/>
                <a:cs typeface="Merriweather"/>
                <a:sym typeface="Merriweather"/>
              </a:rPr>
              <a:t>Home: The home page showing recent posts from your connection with other professionals and company pages you are following. </a:t>
            </a:r>
            <a:endParaRPr sz="1700">
              <a:solidFill>
                <a:srgbClr val="073763"/>
              </a:solidFill>
              <a:latin typeface="Merriweather"/>
              <a:ea typeface="Merriweather"/>
              <a:cs typeface="Merriweather"/>
              <a:sym typeface="Merriweather"/>
            </a:endParaRPr>
          </a:p>
          <a:p>
            <a:pPr indent="0" lvl="0" marL="0" rtl="0" algn="l">
              <a:spcBef>
                <a:spcPts val="600"/>
              </a:spcBef>
              <a:spcAft>
                <a:spcPts val="0"/>
              </a:spcAft>
              <a:buNone/>
            </a:pPr>
            <a:r>
              <a:t/>
            </a:r>
            <a:endParaRPr sz="1700">
              <a:solidFill>
                <a:srgbClr val="073763"/>
              </a:solidFill>
              <a:latin typeface="Merriweather"/>
              <a:ea typeface="Merriweather"/>
              <a:cs typeface="Merriweather"/>
              <a:sym typeface="Merriweather"/>
            </a:endParaRPr>
          </a:p>
          <a:p>
            <a:pPr indent="0" lvl="0" marL="0" rtl="0" algn="l">
              <a:spcBef>
                <a:spcPts val="600"/>
              </a:spcBef>
              <a:spcAft>
                <a:spcPts val="0"/>
              </a:spcAft>
              <a:buNone/>
            </a:pPr>
            <a:r>
              <a:rPr lang="en" sz="1700">
                <a:solidFill>
                  <a:srgbClr val="073763"/>
                </a:solidFill>
                <a:latin typeface="Merriweather"/>
                <a:ea typeface="Merriweather"/>
                <a:cs typeface="Merriweather"/>
                <a:sym typeface="Merriweather"/>
              </a:rPr>
              <a:t>2. Profile: Profile section show all about you like profile picture, background,your name at the top and below it shows about your work experience,education ,summary and many other things.</a:t>
            </a:r>
            <a:endParaRPr sz="1700">
              <a:solidFill>
                <a:srgbClr val="073763"/>
              </a:solidFill>
              <a:latin typeface="Merriweather"/>
              <a:ea typeface="Merriweather"/>
              <a:cs typeface="Merriweather"/>
              <a:sym typeface="Merriweather"/>
            </a:endParaRPr>
          </a:p>
          <a:p>
            <a:pPr indent="0" lvl="0" marL="0" rtl="0" algn="l">
              <a:spcBef>
                <a:spcPts val="600"/>
              </a:spcBef>
              <a:spcAft>
                <a:spcPts val="0"/>
              </a:spcAft>
              <a:buNone/>
            </a:pPr>
            <a:r>
              <a:t/>
            </a:r>
            <a:endParaRPr sz="1700">
              <a:solidFill>
                <a:srgbClr val="073763"/>
              </a:solidFill>
              <a:latin typeface="Merriweather"/>
              <a:ea typeface="Merriweather"/>
              <a:cs typeface="Merriweather"/>
              <a:sym typeface="Merriweather"/>
            </a:endParaRPr>
          </a:p>
          <a:p>
            <a:pPr indent="0" lvl="0" marL="0" rtl="0" algn="l">
              <a:spcBef>
                <a:spcPts val="600"/>
              </a:spcBef>
              <a:spcAft>
                <a:spcPts val="0"/>
              </a:spcAft>
              <a:buNone/>
            </a:pPr>
            <a:r>
              <a:rPr lang="en" sz="1700">
                <a:solidFill>
                  <a:srgbClr val="073763"/>
                </a:solidFill>
                <a:latin typeface="Merriweather"/>
                <a:ea typeface="Merriweather"/>
                <a:cs typeface="Merriweather"/>
                <a:sym typeface="Merriweather"/>
              </a:rPr>
              <a:t>3.  My network: In this section, you will find out the number of connection you have made with other professionals. </a:t>
            </a:r>
            <a:endParaRPr sz="1700">
              <a:solidFill>
                <a:srgbClr val="073763"/>
              </a:solidFill>
              <a:latin typeface="Merriweather"/>
              <a:ea typeface="Merriweather"/>
              <a:cs typeface="Merriweather"/>
              <a:sym typeface="Merriweather"/>
            </a:endParaRPr>
          </a:p>
          <a:p>
            <a:pPr indent="0" lvl="0" marL="0" rtl="0" algn="l">
              <a:spcBef>
                <a:spcPts val="600"/>
              </a:spcBef>
              <a:spcAft>
                <a:spcPts val="0"/>
              </a:spcAft>
              <a:buNone/>
            </a:pPr>
            <a:r>
              <a:t/>
            </a:r>
            <a:endParaRPr sz="1700">
              <a:solidFill>
                <a:srgbClr val="073763"/>
              </a:solidFill>
              <a:latin typeface="Merriweather"/>
              <a:ea typeface="Merriweather"/>
              <a:cs typeface="Merriweather"/>
              <a:sym typeface="Merriweather"/>
            </a:endParaRPr>
          </a:p>
          <a:p>
            <a:pPr indent="0" lvl="0" marL="0" rtl="0" algn="l">
              <a:spcBef>
                <a:spcPts val="600"/>
              </a:spcBef>
              <a:spcAft>
                <a:spcPts val="0"/>
              </a:spcAft>
              <a:buNone/>
            </a:pPr>
            <a:r>
              <a:rPr lang="en" sz="1700">
                <a:solidFill>
                  <a:srgbClr val="073763"/>
                </a:solidFill>
                <a:latin typeface="Merriweather"/>
                <a:ea typeface="Merriweather"/>
                <a:cs typeface="Merriweather"/>
                <a:sym typeface="Merriweather"/>
              </a:rPr>
              <a:t>4.  Jobs All jobs are posting in linkedin by employers and all are sorted according to your summary,skills and others, according to your profile.</a:t>
            </a:r>
            <a:endParaRPr sz="1700">
              <a:solidFill>
                <a:srgbClr val="073763"/>
              </a:solidFill>
              <a:latin typeface="Merriweather"/>
              <a:ea typeface="Merriweather"/>
              <a:cs typeface="Merriweather"/>
              <a:sym typeface="Merriweather"/>
            </a:endParaRPr>
          </a:p>
        </p:txBody>
      </p:sp>
      <p:sp>
        <p:nvSpPr>
          <p:cNvPr id="1343" name="Google Shape;1343;p2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24"/>
          <p:cNvSpPr txBox="1"/>
          <p:nvPr>
            <p:ph idx="1" type="body"/>
          </p:nvPr>
        </p:nvSpPr>
        <p:spPr>
          <a:xfrm>
            <a:off x="412925" y="195025"/>
            <a:ext cx="7177500" cy="4708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900">
                <a:solidFill>
                  <a:srgbClr val="073763"/>
                </a:solidFill>
                <a:latin typeface="Merriweather Light"/>
                <a:ea typeface="Merriweather Light"/>
                <a:cs typeface="Merriweather Light"/>
                <a:sym typeface="Merriweather Light"/>
              </a:rPr>
              <a:t>5. Messages: In this section,you can chat with other professional privately and also you can share Files,attachment,photos,videos and more. </a:t>
            </a:r>
            <a:endParaRPr sz="1900">
              <a:solidFill>
                <a:srgbClr val="073763"/>
              </a:solidFill>
              <a:latin typeface="Merriweather Light"/>
              <a:ea typeface="Merriweather Light"/>
              <a:cs typeface="Merriweather Light"/>
              <a:sym typeface="Merriweather Light"/>
            </a:endParaRPr>
          </a:p>
          <a:p>
            <a:pPr indent="0" lvl="0" marL="0" rtl="0" algn="l">
              <a:spcBef>
                <a:spcPts val="600"/>
              </a:spcBef>
              <a:spcAft>
                <a:spcPts val="0"/>
              </a:spcAft>
              <a:buNone/>
            </a:pPr>
            <a:r>
              <a:t/>
            </a:r>
            <a:endParaRPr sz="1900">
              <a:solidFill>
                <a:srgbClr val="073763"/>
              </a:solidFill>
              <a:latin typeface="Merriweather Light"/>
              <a:ea typeface="Merriweather Light"/>
              <a:cs typeface="Merriweather Light"/>
              <a:sym typeface="Merriweather Light"/>
            </a:endParaRPr>
          </a:p>
          <a:p>
            <a:pPr indent="0" lvl="0" marL="0" rtl="0" algn="l">
              <a:spcBef>
                <a:spcPts val="600"/>
              </a:spcBef>
              <a:spcAft>
                <a:spcPts val="0"/>
              </a:spcAft>
              <a:buNone/>
            </a:pPr>
            <a:r>
              <a:rPr lang="en" sz="1900">
                <a:solidFill>
                  <a:srgbClr val="073763"/>
                </a:solidFill>
                <a:latin typeface="Merriweather Light"/>
                <a:ea typeface="Merriweather Light"/>
                <a:cs typeface="Merriweather Light"/>
                <a:sym typeface="Merriweather Light"/>
              </a:rPr>
              <a:t>6.Search Bar: Linkedin have filtered type search bar that allows you to search specifically according to your need and also contain feature of QR code </a:t>
            </a:r>
            <a:endParaRPr sz="1900">
              <a:solidFill>
                <a:srgbClr val="073763"/>
              </a:solidFill>
              <a:latin typeface="Merriweather Light"/>
              <a:ea typeface="Merriweather Light"/>
              <a:cs typeface="Merriweather Light"/>
              <a:sym typeface="Merriweather Light"/>
            </a:endParaRPr>
          </a:p>
          <a:p>
            <a:pPr indent="0" lvl="0" marL="0" rtl="0" algn="l">
              <a:spcBef>
                <a:spcPts val="600"/>
              </a:spcBef>
              <a:spcAft>
                <a:spcPts val="0"/>
              </a:spcAft>
              <a:buNone/>
            </a:pPr>
            <a:r>
              <a:t/>
            </a:r>
            <a:endParaRPr sz="1900">
              <a:solidFill>
                <a:srgbClr val="073763"/>
              </a:solidFill>
              <a:latin typeface="Merriweather Light"/>
              <a:ea typeface="Merriweather Light"/>
              <a:cs typeface="Merriweather Light"/>
              <a:sym typeface="Merriweather Light"/>
            </a:endParaRPr>
          </a:p>
          <a:p>
            <a:pPr indent="0" lvl="0" marL="0" rtl="0" algn="l">
              <a:spcBef>
                <a:spcPts val="600"/>
              </a:spcBef>
              <a:spcAft>
                <a:spcPts val="0"/>
              </a:spcAft>
              <a:buNone/>
            </a:pPr>
            <a:r>
              <a:rPr lang="en" sz="1900">
                <a:solidFill>
                  <a:srgbClr val="073763"/>
                </a:solidFill>
                <a:latin typeface="Merriweather Light"/>
                <a:ea typeface="Merriweather Light"/>
                <a:cs typeface="Merriweather Light"/>
                <a:sym typeface="Merriweather Light"/>
              </a:rPr>
              <a:t>7..Notification: This feature let you know about when you have any endorsement,pending joinings and messages. </a:t>
            </a:r>
            <a:endParaRPr sz="1900">
              <a:solidFill>
                <a:srgbClr val="073763"/>
              </a:solidFill>
              <a:latin typeface="Merriweather Light"/>
              <a:ea typeface="Merriweather Light"/>
              <a:cs typeface="Merriweather Light"/>
              <a:sym typeface="Merriweather Light"/>
            </a:endParaRPr>
          </a:p>
          <a:p>
            <a:pPr indent="0" lvl="0" marL="0" rtl="0" algn="l">
              <a:spcBef>
                <a:spcPts val="600"/>
              </a:spcBef>
              <a:spcAft>
                <a:spcPts val="0"/>
              </a:spcAft>
              <a:buNone/>
            </a:pPr>
            <a:r>
              <a:t/>
            </a:r>
            <a:endParaRPr sz="1900">
              <a:solidFill>
                <a:srgbClr val="073763"/>
              </a:solidFill>
              <a:latin typeface="Merriweather Light"/>
              <a:ea typeface="Merriweather Light"/>
              <a:cs typeface="Merriweather Light"/>
              <a:sym typeface="Merriweather Light"/>
            </a:endParaRPr>
          </a:p>
          <a:p>
            <a:pPr indent="0" lvl="0" marL="0" rtl="0" algn="l">
              <a:spcBef>
                <a:spcPts val="600"/>
              </a:spcBef>
              <a:spcAft>
                <a:spcPts val="0"/>
              </a:spcAft>
              <a:buNone/>
            </a:pPr>
            <a:r>
              <a:rPr lang="en" sz="1900">
                <a:solidFill>
                  <a:srgbClr val="073763"/>
                </a:solidFill>
                <a:latin typeface="Merriweather Light"/>
                <a:ea typeface="Merriweather Light"/>
                <a:cs typeface="Merriweather Light"/>
                <a:sym typeface="Merriweather Light"/>
              </a:rPr>
              <a:t>8.Interests: You can follow certain interests in linkedin like company pages.</a:t>
            </a:r>
            <a:endParaRPr sz="1900">
              <a:solidFill>
                <a:srgbClr val="073763"/>
              </a:solidFill>
              <a:latin typeface="Merriweather Light"/>
              <a:ea typeface="Merriweather Light"/>
              <a:cs typeface="Merriweather Light"/>
              <a:sym typeface="Merriweather Light"/>
            </a:endParaRPr>
          </a:p>
        </p:txBody>
      </p:sp>
      <p:sp>
        <p:nvSpPr>
          <p:cNvPr id="1349" name="Google Shape;1349;p2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50" name="Google Shape;1350;p24"/>
          <p:cNvPicPr preferRelativeResize="0"/>
          <p:nvPr/>
        </p:nvPicPr>
        <p:blipFill>
          <a:blip r:embed="rId3">
            <a:alphaModFix/>
          </a:blip>
          <a:stretch>
            <a:fillRect/>
          </a:stretch>
        </p:blipFill>
        <p:spPr>
          <a:xfrm>
            <a:off x="7447138" y="3164625"/>
            <a:ext cx="1666875" cy="167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25"/>
          <p:cNvSpPr txBox="1"/>
          <p:nvPr>
            <p:ph type="title"/>
          </p:nvPr>
        </p:nvSpPr>
        <p:spPr>
          <a:xfrm>
            <a:off x="457200" y="1594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Extensions</a:t>
            </a:r>
            <a:endParaRPr/>
          </a:p>
        </p:txBody>
      </p:sp>
      <p:sp>
        <p:nvSpPr>
          <p:cNvPr id="1356" name="Google Shape;1356;p25"/>
          <p:cNvSpPr txBox="1"/>
          <p:nvPr>
            <p:ph idx="1" type="body"/>
          </p:nvPr>
        </p:nvSpPr>
        <p:spPr>
          <a:xfrm>
            <a:off x="457200" y="1016625"/>
            <a:ext cx="6780900" cy="3941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900">
                <a:solidFill>
                  <a:srgbClr val="073763"/>
                </a:solidFill>
                <a:latin typeface="Merriweather Light"/>
                <a:ea typeface="Merriweather Light"/>
                <a:cs typeface="Merriweather Light"/>
                <a:sym typeface="Merriweather Light"/>
              </a:rPr>
              <a:t>Extension are module of chromes that enhance and give more feature to work on LinkedIn efficiently.</a:t>
            </a:r>
            <a:endParaRPr sz="1900">
              <a:solidFill>
                <a:srgbClr val="073763"/>
              </a:solidFill>
              <a:latin typeface="Merriweather Light"/>
              <a:ea typeface="Merriweather Light"/>
              <a:cs typeface="Merriweather Light"/>
              <a:sym typeface="Merriweather Light"/>
            </a:endParaRPr>
          </a:p>
          <a:p>
            <a:pPr indent="0" lvl="0" marL="0" rtl="0" algn="l">
              <a:spcBef>
                <a:spcPts val="600"/>
              </a:spcBef>
              <a:spcAft>
                <a:spcPts val="0"/>
              </a:spcAft>
              <a:buNone/>
            </a:pPr>
            <a:r>
              <a:rPr lang="en" sz="1900">
                <a:solidFill>
                  <a:srgbClr val="073763"/>
                </a:solidFill>
                <a:latin typeface="Merriweather Light"/>
                <a:ea typeface="Merriweather Light"/>
                <a:cs typeface="Merriweather Light"/>
                <a:sym typeface="Merriweather Light"/>
              </a:rPr>
              <a:t>Some of them are:</a:t>
            </a:r>
            <a:endParaRPr sz="1900">
              <a:solidFill>
                <a:srgbClr val="073763"/>
              </a:solidFill>
              <a:latin typeface="Merriweather Light"/>
              <a:ea typeface="Merriweather Light"/>
              <a:cs typeface="Merriweather Light"/>
              <a:sym typeface="Merriweather Light"/>
            </a:endParaRPr>
          </a:p>
          <a:p>
            <a:pPr indent="-349250" lvl="0" marL="457200" rtl="0" algn="l">
              <a:spcBef>
                <a:spcPts val="600"/>
              </a:spcBef>
              <a:spcAft>
                <a:spcPts val="0"/>
              </a:spcAft>
              <a:buClr>
                <a:srgbClr val="073763"/>
              </a:buClr>
              <a:buSzPts val="1900"/>
              <a:buFont typeface="Merriweather Light"/>
              <a:buAutoNum type="arabicPeriod"/>
            </a:pPr>
            <a:r>
              <a:rPr lang="en" sz="1900">
                <a:solidFill>
                  <a:srgbClr val="073763"/>
                </a:solidFill>
                <a:latin typeface="Merriweather Light"/>
                <a:ea typeface="Merriweather Light"/>
                <a:cs typeface="Merriweather Light"/>
                <a:sym typeface="Merriweather Light"/>
              </a:rPr>
              <a:t>Lempod: Lempod help you 10X your linkedIn post and you can reach more audience than before.</a:t>
            </a:r>
            <a:endParaRPr sz="1900">
              <a:solidFill>
                <a:srgbClr val="073763"/>
              </a:solidFill>
              <a:latin typeface="Merriweather Light"/>
              <a:ea typeface="Merriweather Light"/>
              <a:cs typeface="Merriweather Light"/>
              <a:sym typeface="Merriweather Light"/>
            </a:endParaRPr>
          </a:p>
          <a:p>
            <a:pPr indent="0" lvl="0" marL="0" rtl="0" algn="l">
              <a:spcBef>
                <a:spcPts val="600"/>
              </a:spcBef>
              <a:spcAft>
                <a:spcPts val="0"/>
              </a:spcAft>
              <a:buNone/>
            </a:pPr>
            <a:r>
              <a:t/>
            </a:r>
            <a:endParaRPr>
              <a:solidFill>
                <a:srgbClr val="073763"/>
              </a:solidFill>
            </a:endParaRPr>
          </a:p>
          <a:p>
            <a:pPr indent="0" lvl="0" marL="0" rtl="0" algn="l">
              <a:spcBef>
                <a:spcPts val="600"/>
              </a:spcBef>
              <a:spcAft>
                <a:spcPts val="0"/>
              </a:spcAft>
              <a:buNone/>
            </a:pPr>
            <a:r>
              <a:t/>
            </a:r>
            <a:endParaRPr>
              <a:solidFill>
                <a:srgbClr val="073763"/>
              </a:solidFill>
            </a:endParaRPr>
          </a:p>
          <a:p>
            <a:pPr indent="0" lvl="0" marL="0" rtl="0" algn="l">
              <a:spcBef>
                <a:spcPts val="600"/>
              </a:spcBef>
              <a:spcAft>
                <a:spcPts val="0"/>
              </a:spcAft>
              <a:buNone/>
            </a:pPr>
            <a:r>
              <a:t/>
            </a:r>
            <a:endParaRPr>
              <a:solidFill>
                <a:srgbClr val="073763"/>
              </a:solidFill>
            </a:endParaRPr>
          </a:p>
          <a:p>
            <a:pPr indent="-342900" lvl="0" marL="457200" rtl="0" algn="l">
              <a:spcBef>
                <a:spcPts val="600"/>
              </a:spcBef>
              <a:spcAft>
                <a:spcPts val="0"/>
              </a:spcAft>
              <a:buClr>
                <a:srgbClr val="073763"/>
              </a:buClr>
              <a:buSzPts val="1800"/>
              <a:buFont typeface="Merriweather Light"/>
              <a:buAutoNum type="arabicPeriod"/>
            </a:pPr>
            <a:r>
              <a:rPr lang="en">
                <a:solidFill>
                  <a:srgbClr val="073763"/>
                </a:solidFill>
                <a:latin typeface="Merriweather Light"/>
                <a:ea typeface="Merriweather Light"/>
                <a:cs typeface="Merriweather Light"/>
                <a:sym typeface="Merriweather Light"/>
              </a:rPr>
              <a:t>Shield Analytics: It allows you to analyse your profile and posts. </a:t>
            </a:r>
            <a:endParaRPr>
              <a:solidFill>
                <a:srgbClr val="073763"/>
              </a:solidFill>
              <a:latin typeface="Merriweather Light"/>
              <a:ea typeface="Merriweather Light"/>
              <a:cs typeface="Merriweather Light"/>
              <a:sym typeface="Merriweather Light"/>
            </a:endParaRPr>
          </a:p>
        </p:txBody>
      </p:sp>
      <p:sp>
        <p:nvSpPr>
          <p:cNvPr id="1357" name="Google Shape;1357;p2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58" name="Google Shape;1358;p25"/>
          <p:cNvPicPr preferRelativeResize="0"/>
          <p:nvPr/>
        </p:nvPicPr>
        <p:blipFill>
          <a:blip r:embed="rId3">
            <a:alphaModFix/>
          </a:blip>
          <a:stretch>
            <a:fillRect/>
          </a:stretch>
        </p:blipFill>
        <p:spPr>
          <a:xfrm>
            <a:off x="2423240" y="2866327"/>
            <a:ext cx="2848825" cy="1240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6"/>
          <p:cNvSpPr txBox="1"/>
          <p:nvPr>
            <p:ph idx="1" type="body"/>
          </p:nvPr>
        </p:nvSpPr>
        <p:spPr>
          <a:xfrm>
            <a:off x="568725" y="272975"/>
            <a:ext cx="8386500" cy="4610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solidFill>
                  <a:srgbClr val="073763"/>
                </a:solidFill>
                <a:latin typeface="Merriweather Light"/>
                <a:ea typeface="Merriweather Light"/>
                <a:cs typeface="Merriweather Light"/>
                <a:sym typeface="Merriweather Light"/>
              </a:rPr>
              <a:t>3.Polls for LinkedIn This extension is used to create a poll for your audience, if you want to ask something from audience and It is free extension. </a:t>
            </a:r>
            <a:endParaRPr>
              <a:solidFill>
                <a:srgbClr val="073763"/>
              </a:solidFill>
              <a:latin typeface="Merriweather Light"/>
              <a:ea typeface="Merriweather Light"/>
              <a:cs typeface="Merriweather Light"/>
              <a:sym typeface="Merriweather Light"/>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sz="1900">
                <a:solidFill>
                  <a:srgbClr val="073763"/>
                </a:solidFill>
                <a:latin typeface="Merriweather Light"/>
                <a:ea typeface="Merriweather Light"/>
                <a:cs typeface="Merriweather Light"/>
                <a:sym typeface="Merriweather Light"/>
              </a:rPr>
              <a:t>4. Lusha This extension is used is used to find emails and phone number of almost everyone in LinkedIn that helps you to get information about professional. </a:t>
            </a:r>
            <a:endParaRPr sz="1900">
              <a:solidFill>
                <a:srgbClr val="073763"/>
              </a:solidFill>
              <a:latin typeface="Merriweather Light"/>
              <a:ea typeface="Merriweather Light"/>
              <a:cs typeface="Merriweather Light"/>
              <a:sym typeface="Merriweather Light"/>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364" name="Google Shape;1364;p2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65" name="Google Shape;1365;p26"/>
          <p:cNvPicPr preferRelativeResize="0"/>
          <p:nvPr/>
        </p:nvPicPr>
        <p:blipFill>
          <a:blip r:embed="rId3">
            <a:alphaModFix/>
          </a:blip>
          <a:stretch>
            <a:fillRect/>
          </a:stretch>
        </p:blipFill>
        <p:spPr>
          <a:xfrm>
            <a:off x="2528125" y="1060650"/>
            <a:ext cx="3124200" cy="1066800"/>
          </a:xfrm>
          <a:prstGeom prst="rect">
            <a:avLst/>
          </a:prstGeom>
          <a:noFill/>
          <a:ln>
            <a:noFill/>
          </a:ln>
        </p:spPr>
      </p:pic>
      <p:pic>
        <p:nvPicPr>
          <p:cNvPr id="1366" name="Google Shape;1366;p26"/>
          <p:cNvPicPr preferRelativeResize="0"/>
          <p:nvPr/>
        </p:nvPicPr>
        <p:blipFill>
          <a:blip r:embed="rId4">
            <a:alphaModFix/>
          </a:blip>
          <a:stretch>
            <a:fillRect/>
          </a:stretch>
        </p:blipFill>
        <p:spPr>
          <a:xfrm>
            <a:off x="3429200" y="3225356"/>
            <a:ext cx="1638575" cy="1483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2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72" name="Google Shape;1372;p27"/>
          <p:cNvSpPr txBox="1"/>
          <p:nvPr>
            <p:ph idx="1" type="body"/>
          </p:nvPr>
        </p:nvSpPr>
        <p:spPr>
          <a:xfrm>
            <a:off x="778775" y="1327000"/>
            <a:ext cx="4448400" cy="3416100"/>
          </a:xfrm>
          <a:prstGeom prst="rect">
            <a:avLst/>
          </a:prstGeom>
        </p:spPr>
        <p:txBody>
          <a:bodyPr anchorCtr="0" anchor="ctr" bIns="0" lIns="0" spcFirstLastPara="1" rIns="0" wrap="square" tIns="0">
            <a:noAutofit/>
          </a:bodyPr>
          <a:lstStyle/>
          <a:p>
            <a:pPr indent="0" lvl="0" marL="0" rtl="0" algn="l">
              <a:lnSpc>
                <a:spcPct val="115000"/>
              </a:lnSpc>
              <a:spcBef>
                <a:spcPts val="600"/>
              </a:spcBef>
              <a:spcAft>
                <a:spcPts val="0"/>
              </a:spcAft>
              <a:buNone/>
            </a:pPr>
            <a:r>
              <a:rPr lang="en" sz="2600">
                <a:solidFill>
                  <a:schemeClr val="lt1"/>
                </a:solidFill>
                <a:latin typeface="Merriweather Light"/>
                <a:ea typeface="Merriweather Light"/>
                <a:cs typeface="Merriweather Light"/>
                <a:sym typeface="Merriweather Light"/>
              </a:rPr>
              <a:t>    Contents:- </a:t>
            </a:r>
            <a:endParaRPr sz="2600">
              <a:solidFill>
                <a:schemeClr val="lt1"/>
              </a:solidFill>
              <a:latin typeface="Merriweather Light"/>
              <a:ea typeface="Merriweather Light"/>
              <a:cs typeface="Merriweather Light"/>
              <a:sym typeface="Merriweather Light"/>
            </a:endParaRPr>
          </a:p>
          <a:p>
            <a:pPr indent="0" lvl="0" marL="0" rtl="0" algn="l">
              <a:lnSpc>
                <a:spcPct val="115000"/>
              </a:lnSpc>
              <a:spcBef>
                <a:spcPts val="600"/>
              </a:spcBef>
              <a:spcAft>
                <a:spcPts val="0"/>
              </a:spcAft>
              <a:buNone/>
            </a:pPr>
            <a:r>
              <a:rPr lang="en" sz="2600">
                <a:solidFill>
                  <a:schemeClr val="lt1"/>
                </a:solidFill>
                <a:latin typeface="Merriweather Light"/>
                <a:ea typeface="Merriweather Light"/>
                <a:cs typeface="Merriweather Light"/>
                <a:sym typeface="Merriweather Light"/>
              </a:rPr>
              <a:t>○ How to use it? </a:t>
            </a:r>
            <a:endParaRPr sz="2600">
              <a:solidFill>
                <a:schemeClr val="lt1"/>
              </a:solidFill>
              <a:latin typeface="Merriweather Light"/>
              <a:ea typeface="Merriweather Light"/>
              <a:cs typeface="Merriweather Light"/>
              <a:sym typeface="Merriweather Light"/>
            </a:endParaRPr>
          </a:p>
          <a:p>
            <a:pPr indent="0" lvl="0" marL="0" rtl="0" algn="l">
              <a:lnSpc>
                <a:spcPct val="115000"/>
              </a:lnSpc>
              <a:spcBef>
                <a:spcPts val="600"/>
              </a:spcBef>
              <a:spcAft>
                <a:spcPts val="0"/>
              </a:spcAft>
              <a:buNone/>
            </a:pPr>
            <a:r>
              <a:rPr lang="en" sz="2600">
                <a:solidFill>
                  <a:schemeClr val="lt1"/>
                </a:solidFill>
                <a:latin typeface="Merriweather Light"/>
                <a:ea typeface="Merriweather Light"/>
                <a:cs typeface="Merriweather Light"/>
                <a:sym typeface="Merriweather Light"/>
              </a:rPr>
              <a:t>○ How to make it more attractive? </a:t>
            </a:r>
            <a:endParaRPr sz="2600">
              <a:solidFill>
                <a:schemeClr val="lt1"/>
              </a:solidFill>
              <a:latin typeface="Merriweather Light"/>
              <a:ea typeface="Merriweather Light"/>
              <a:cs typeface="Merriweather Light"/>
              <a:sym typeface="Merriweather Light"/>
            </a:endParaRPr>
          </a:p>
          <a:p>
            <a:pPr indent="0" lvl="0" marL="0" rtl="0" algn="l">
              <a:lnSpc>
                <a:spcPct val="115000"/>
              </a:lnSpc>
              <a:spcBef>
                <a:spcPts val="600"/>
              </a:spcBef>
              <a:spcAft>
                <a:spcPts val="0"/>
              </a:spcAft>
              <a:buNone/>
            </a:pPr>
            <a:r>
              <a:rPr lang="en" sz="2600">
                <a:solidFill>
                  <a:schemeClr val="lt1"/>
                </a:solidFill>
                <a:latin typeface="Merriweather Light"/>
                <a:ea typeface="Merriweather Light"/>
                <a:cs typeface="Merriweather Light"/>
                <a:sym typeface="Merriweather Light"/>
              </a:rPr>
              <a:t>○ Ways to use it fruitfully!</a:t>
            </a:r>
            <a:endParaRPr sz="2600">
              <a:solidFill>
                <a:schemeClr val="lt1"/>
              </a:solidFill>
              <a:latin typeface="Merriweather Light"/>
              <a:ea typeface="Merriweather Light"/>
              <a:cs typeface="Merriweather Light"/>
              <a:sym typeface="Merriweather Light"/>
            </a:endParaRPr>
          </a:p>
        </p:txBody>
      </p:sp>
      <p:sp>
        <p:nvSpPr>
          <p:cNvPr id="1373" name="Google Shape;1373;p27"/>
          <p:cNvSpPr txBox="1"/>
          <p:nvPr/>
        </p:nvSpPr>
        <p:spPr>
          <a:xfrm>
            <a:off x="944825" y="588100"/>
            <a:ext cx="2878500" cy="738900"/>
          </a:xfrm>
          <a:prstGeom prst="rect">
            <a:avLst/>
          </a:prstGeom>
          <a:noFill/>
          <a:ln>
            <a:noFill/>
          </a:ln>
        </p:spPr>
        <p:txBody>
          <a:bodyPr anchorCtr="0" anchor="ctr" bIns="91425" lIns="91425" spcFirstLastPara="1" rIns="91425" wrap="square" tIns="91425">
            <a:spAutoFit/>
          </a:bodyPr>
          <a:lstStyle/>
          <a:p>
            <a:pPr indent="0" lvl="0" marL="0" rtl="0" algn="l">
              <a:lnSpc>
                <a:spcPct val="110000"/>
              </a:lnSpc>
              <a:spcBef>
                <a:spcPts val="600"/>
              </a:spcBef>
              <a:spcAft>
                <a:spcPts val="0"/>
              </a:spcAft>
              <a:buNone/>
            </a:pPr>
            <a:r>
              <a:rPr b="1" lang="en" sz="3600">
                <a:solidFill>
                  <a:schemeClr val="lt1"/>
                </a:solidFill>
                <a:latin typeface="Raleway"/>
                <a:ea typeface="Raleway"/>
                <a:cs typeface="Raleway"/>
                <a:sym typeface="Raleway"/>
              </a:rPr>
              <a:t>USAGE</a:t>
            </a:r>
            <a:endParaRPr sz="1800">
              <a:latin typeface="Barlow Light"/>
              <a:ea typeface="Barlow Light"/>
              <a:cs typeface="Barlow Light"/>
              <a:sym typeface="Barlow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28"/>
          <p:cNvSpPr txBox="1"/>
          <p:nvPr>
            <p:ph type="title"/>
          </p:nvPr>
        </p:nvSpPr>
        <p:spPr>
          <a:xfrm>
            <a:off x="457200" y="605600"/>
            <a:ext cx="75990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to use LinkedIn?</a:t>
            </a:r>
            <a:endParaRPr/>
          </a:p>
        </p:txBody>
      </p:sp>
      <p:sp>
        <p:nvSpPr>
          <p:cNvPr id="1379" name="Google Shape;1379;p2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380" name="Google Shape;1380;p28"/>
          <p:cNvGrpSpPr/>
          <p:nvPr/>
        </p:nvGrpSpPr>
        <p:grpSpPr>
          <a:xfrm>
            <a:off x="3056516" y="2207519"/>
            <a:ext cx="2200509" cy="1776159"/>
            <a:chOff x="3426242" y="1811926"/>
            <a:chExt cx="1944600" cy="1569600"/>
          </a:xfrm>
        </p:grpSpPr>
        <p:sp>
          <p:nvSpPr>
            <p:cNvPr id="1381" name="Google Shape;1381;p28"/>
            <p:cNvSpPr/>
            <p:nvPr/>
          </p:nvSpPr>
          <p:spPr>
            <a:xfrm flipH="1" rot="10800000">
              <a:off x="3426242" y="1811926"/>
              <a:ext cx="1944600" cy="1569600"/>
            </a:xfrm>
            <a:prstGeom prst="round2DiagRect">
              <a:avLst>
                <a:gd fmla="val 0" name="adj1"/>
                <a:gd fmla="val 17764"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8"/>
            <p:cNvSpPr txBox="1"/>
            <p:nvPr/>
          </p:nvSpPr>
          <p:spPr>
            <a:xfrm>
              <a:off x="3760998" y="2156935"/>
              <a:ext cx="1451700" cy="8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Use your linkedIn profile to showcase everything that doesn’t fit your resume. </a:t>
              </a:r>
              <a:endParaRPr>
                <a:solidFill>
                  <a:srgbClr val="FFFFFF"/>
                </a:solidFill>
                <a:latin typeface="Times New Roman"/>
                <a:ea typeface="Times New Roman"/>
                <a:cs typeface="Times New Roman"/>
                <a:sym typeface="Times New Roman"/>
              </a:endParaRPr>
            </a:p>
          </p:txBody>
        </p:sp>
      </p:grpSp>
      <p:sp>
        <p:nvSpPr>
          <p:cNvPr id="1383" name="Google Shape;1383;p28"/>
          <p:cNvSpPr/>
          <p:nvPr/>
        </p:nvSpPr>
        <p:spPr>
          <a:xfrm>
            <a:off x="518404" y="2207444"/>
            <a:ext cx="2200500" cy="1776300"/>
          </a:xfrm>
          <a:prstGeom prst="round2DiagRect">
            <a:avLst>
              <a:gd fmla="val 0" name="adj1"/>
              <a:gd fmla="val 17764" name="adj2"/>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Make a findable and visually appealing profile</a:t>
            </a:r>
            <a:r>
              <a:rPr lang="en" sz="1700">
                <a:solidFill>
                  <a:schemeClr val="lt1"/>
                </a:solidFill>
                <a:latin typeface="Times New Roman"/>
                <a:ea typeface="Times New Roman"/>
                <a:cs typeface="Times New Roman"/>
                <a:sym typeface="Times New Roman"/>
              </a:rPr>
              <a:t>. </a:t>
            </a:r>
            <a:endParaRPr sz="1700">
              <a:solidFill>
                <a:schemeClr val="lt1"/>
              </a:solidFill>
              <a:latin typeface="Times New Roman"/>
              <a:ea typeface="Times New Roman"/>
              <a:cs typeface="Times New Roman"/>
              <a:sym typeface="Times New Roman"/>
            </a:endParaRPr>
          </a:p>
        </p:txBody>
      </p:sp>
      <p:grpSp>
        <p:nvGrpSpPr>
          <p:cNvPr id="1384" name="Google Shape;1384;p28"/>
          <p:cNvGrpSpPr/>
          <p:nvPr/>
        </p:nvGrpSpPr>
        <p:grpSpPr>
          <a:xfrm>
            <a:off x="5594642" y="2207517"/>
            <a:ext cx="2200480" cy="1776159"/>
            <a:chOff x="4473077" y="1811926"/>
            <a:chExt cx="3001200" cy="1569600"/>
          </a:xfrm>
        </p:grpSpPr>
        <p:sp>
          <p:nvSpPr>
            <p:cNvPr id="1385" name="Google Shape;1385;p28"/>
            <p:cNvSpPr/>
            <p:nvPr/>
          </p:nvSpPr>
          <p:spPr>
            <a:xfrm>
              <a:off x="4473077" y="1811926"/>
              <a:ext cx="3001200" cy="1569600"/>
            </a:xfrm>
            <a:prstGeom prst="round2DiagRect">
              <a:avLst>
                <a:gd fmla="val 0" name="adj1"/>
                <a:gd fmla="val 17764"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86" name="Google Shape;1386;p28"/>
            <p:cNvSpPr txBox="1"/>
            <p:nvPr/>
          </p:nvSpPr>
          <p:spPr>
            <a:xfrm>
              <a:off x="4765127" y="2296474"/>
              <a:ext cx="24171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Stay ACTIVE, on the site.</a:t>
              </a:r>
              <a:endParaRPr>
                <a:solidFill>
                  <a:srgbClr val="FFFFFF"/>
                </a:solidFill>
                <a:latin typeface="Times New Roman"/>
                <a:ea typeface="Times New Roman"/>
                <a:cs typeface="Times New Roman"/>
                <a:sym typeface="Times New Roman"/>
              </a:endParaRPr>
            </a:p>
          </p:txBody>
        </p:sp>
      </p:grpSp>
      <p:sp>
        <p:nvSpPr>
          <p:cNvPr id="1387" name="Google Shape;1387;p28"/>
          <p:cNvSpPr/>
          <p:nvPr/>
        </p:nvSpPr>
        <p:spPr>
          <a:xfrm>
            <a:off x="6935967" y="1688290"/>
            <a:ext cx="294600" cy="294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9"/>
          <p:cNvSpPr/>
          <p:nvPr/>
        </p:nvSpPr>
        <p:spPr>
          <a:xfrm>
            <a:off x="514725" y="942584"/>
            <a:ext cx="8171736" cy="3892835"/>
          </a:xfrm>
          <a:custGeom>
            <a:rect b="b" l="l" r="r" t="t"/>
            <a:pathLst>
              <a:path extrusionOk="0" h="136125" w="28575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lt1"/>
              </a:gs>
              <a:gs pos="50000">
                <a:schemeClr val="lt1"/>
              </a:gs>
              <a:gs pos="100000">
                <a:schemeClr val="lt2"/>
              </a:gs>
            </a:gsLst>
            <a:lin ang="16198662" scaled="0"/>
          </a:gradFill>
          <a:ln>
            <a:noFill/>
          </a:ln>
          <a:effectLst>
            <a:outerShdw blurRad="142875" rotWithShape="0" algn="bl" dir="5400000" dist="19050">
              <a:srgbClr val="38226D">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9"/>
          <p:cNvSpPr txBox="1"/>
          <p:nvPr>
            <p:ph idx="4294967295" type="title"/>
          </p:nvPr>
        </p:nvSpPr>
        <p:spPr>
          <a:xfrm>
            <a:off x="381000" y="453200"/>
            <a:ext cx="5640900" cy="46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solidFill>
                  <a:schemeClr val="lt1"/>
                </a:solidFill>
              </a:rPr>
              <a:t>Maps</a:t>
            </a:r>
            <a:endParaRPr sz="3000">
              <a:solidFill>
                <a:schemeClr val="lt1"/>
              </a:solidFill>
            </a:endParaRPr>
          </a:p>
        </p:txBody>
      </p:sp>
      <p:sp>
        <p:nvSpPr>
          <p:cNvPr id="1394" name="Google Shape;1394;p29"/>
          <p:cNvSpPr/>
          <p:nvPr/>
        </p:nvSpPr>
        <p:spPr>
          <a:xfrm>
            <a:off x="1947750" y="1878125"/>
            <a:ext cx="747900" cy="202500"/>
          </a:xfrm>
          <a:prstGeom prst="wedgeRectCallout">
            <a:avLst>
              <a:gd fmla="val -21428" name="adj1"/>
              <a:gd fmla="val 8428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Barlow"/>
                <a:ea typeface="Barlow"/>
                <a:cs typeface="Barlow"/>
                <a:sym typeface="Barlow"/>
              </a:rPr>
              <a:t>our office</a:t>
            </a:r>
            <a:endParaRPr sz="1000">
              <a:solidFill>
                <a:schemeClr val="lt1"/>
              </a:solidFill>
              <a:latin typeface="Barlow"/>
              <a:ea typeface="Barlow"/>
              <a:cs typeface="Barlow"/>
              <a:sym typeface="Barlow"/>
            </a:endParaRPr>
          </a:p>
        </p:txBody>
      </p:sp>
      <p:sp>
        <p:nvSpPr>
          <p:cNvPr id="1395" name="Google Shape;1395;p2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sp>
        <p:nvSpPr>
          <p:cNvPr id="1396" name="Google Shape;1396;p29"/>
          <p:cNvSpPr/>
          <p:nvPr/>
        </p:nvSpPr>
        <p:spPr>
          <a:xfrm>
            <a:off x="1090975" y="2147300"/>
            <a:ext cx="202500" cy="2025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9"/>
          <p:cNvSpPr/>
          <p:nvPr/>
        </p:nvSpPr>
        <p:spPr>
          <a:xfrm>
            <a:off x="2824525" y="3795125"/>
            <a:ext cx="202500" cy="2025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9"/>
          <p:cNvSpPr/>
          <p:nvPr/>
        </p:nvSpPr>
        <p:spPr>
          <a:xfrm>
            <a:off x="3853225" y="1944800"/>
            <a:ext cx="202500" cy="2025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9"/>
          <p:cNvSpPr/>
          <p:nvPr/>
        </p:nvSpPr>
        <p:spPr>
          <a:xfrm>
            <a:off x="4596175" y="4090400"/>
            <a:ext cx="202500" cy="2025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9"/>
          <p:cNvSpPr/>
          <p:nvPr/>
        </p:nvSpPr>
        <p:spPr>
          <a:xfrm>
            <a:off x="6720250" y="2414000"/>
            <a:ext cx="202500" cy="2025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9"/>
          <p:cNvSpPr/>
          <p:nvPr/>
        </p:nvSpPr>
        <p:spPr>
          <a:xfrm>
            <a:off x="7377475" y="4157075"/>
            <a:ext cx="202500" cy="2025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30"/>
          <p:cNvSpPr txBox="1"/>
          <p:nvPr>
            <p:ph idx="4294967295" type="ctrTitle"/>
          </p:nvPr>
        </p:nvSpPr>
        <p:spPr>
          <a:xfrm>
            <a:off x="1019175" y="1863600"/>
            <a:ext cx="7438800" cy="141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10000">
                <a:solidFill>
                  <a:schemeClr val="accent1"/>
                </a:solidFill>
                <a:highlight>
                  <a:srgbClr val="FFFFFF"/>
                </a:highlight>
                <a:latin typeface="Barlow"/>
                <a:ea typeface="Barlow"/>
                <a:cs typeface="Barlow"/>
                <a:sym typeface="Barlow"/>
              </a:rPr>
              <a:t>660,000,000</a:t>
            </a:r>
            <a:endParaRPr b="1" sz="10000">
              <a:solidFill>
                <a:schemeClr val="accent1"/>
              </a:solidFill>
              <a:latin typeface="Barlow"/>
              <a:ea typeface="Barlow"/>
              <a:cs typeface="Barlow"/>
              <a:sym typeface="Barlow"/>
            </a:endParaRPr>
          </a:p>
        </p:txBody>
      </p:sp>
      <p:sp>
        <p:nvSpPr>
          <p:cNvPr id="1407" name="Google Shape;1407;p30"/>
          <p:cNvSpPr txBox="1"/>
          <p:nvPr>
            <p:ph idx="4294967295" type="subTitle"/>
          </p:nvPr>
        </p:nvSpPr>
        <p:spPr>
          <a:xfrm>
            <a:off x="1019175" y="2992450"/>
            <a:ext cx="7438800" cy="517500"/>
          </a:xfrm>
          <a:prstGeom prst="rect">
            <a:avLst/>
          </a:prstGeom>
        </p:spPr>
        <p:txBody>
          <a:bodyPr anchorCtr="0" anchor="t" bIns="0" lIns="0" spcFirstLastPara="1" rIns="0" wrap="square" tIns="0">
            <a:noAutofit/>
          </a:bodyPr>
          <a:lstStyle/>
          <a:p>
            <a:pPr indent="0" lvl="0" marL="0" rtl="0" algn="r">
              <a:spcBef>
                <a:spcPts val="600"/>
              </a:spcBef>
              <a:spcAft>
                <a:spcPts val="0"/>
              </a:spcAft>
              <a:buNone/>
            </a:pPr>
            <a:r>
              <a:rPr lang="en" sz="2400"/>
              <a:t>REGISTERED USERS!</a:t>
            </a:r>
            <a:endParaRPr sz="3000"/>
          </a:p>
        </p:txBody>
      </p:sp>
      <p:sp>
        <p:nvSpPr>
          <p:cNvPr id="1408" name="Google Shape;1408;p3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09" name="Google Shape;1409;p30"/>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0"/>
          <p:cNvSpPr txBox="1"/>
          <p:nvPr/>
        </p:nvSpPr>
        <p:spPr>
          <a:xfrm>
            <a:off x="8083975" y="1632900"/>
            <a:ext cx="15870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500">
                <a:solidFill>
                  <a:schemeClr val="accent1"/>
                </a:solidFill>
                <a:latin typeface="Barlow"/>
                <a:ea typeface="Barlow"/>
                <a:cs typeface="Barlow"/>
                <a:sym typeface="Barlow"/>
              </a:rPr>
              <a:t>+</a:t>
            </a:r>
            <a:endParaRPr b="1" sz="9500">
              <a:solidFill>
                <a:schemeClr val="accent1"/>
              </a:solidFill>
              <a:latin typeface="Barlow"/>
              <a:ea typeface="Barlow"/>
              <a:cs typeface="Barlow"/>
              <a:sym typeface="Barlow"/>
            </a:endParaRPr>
          </a:p>
        </p:txBody>
      </p:sp>
      <p:grpSp>
        <p:nvGrpSpPr>
          <p:cNvPr id="1411" name="Google Shape;1411;p30"/>
          <p:cNvGrpSpPr/>
          <p:nvPr/>
        </p:nvGrpSpPr>
        <p:grpSpPr>
          <a:xfrm>
            <a:off x="4113616" y="4301973"/>
            <a:ext cx="554613" cy="468595"/>
            <a:chOff x="570875" y="4322250"/>
            <a:chExt cx="443300" cy="443325"/>
          </a:xfrm>
        </p:grpSpPr>
        <p:sp>
          <p:nvSpPr>
            <p:cNvPr id="1412" name="Google Shape;1412;p30"/>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3" name="Google Shape;1413;p30"/>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4" name="Google Shape;1414;p30"/>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5" name="Google Shape;1415;p30"/>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416" name="Google Shape;1416;p30"/>
          <p:cNvSpPr txBox="1"/>
          <p:nvPr/>
        </p:nvSpPr>
        <p:spPr>
          <a:xfrm>
            <a:off x="717825" y="4274675"/>
            <a:ext cx="3950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Barlow Light"/>
                <a:ea typeface="Barlow Light"/>
                <a:cs typeface="Barlow Light"/>
                <a:sym typeface="Barlow Light"/>
              </a:rPr>
              <a:t>Whoa! That’s a big number!</a:t>
            </a:r>
            <a:endParaRPr sz="2200">
              <a:latin typeface="Barlow Light"/>
              <a:ea typeface="Barlow Light"/>
              <a:cs typeface="Barlow Light"/>
              <a:sym typeface="Barlow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3"/>
          <p:cNvSpPr txBox="1"/>
          <p:nvPr>
            <p:ph type="ctrTitle"/>
          </p:nvPr>
        </p:nvSpPr>
        <p:spPr>
          <a:xfrm>
            <a:off x="4967550" y="647575"/>
            <a:ext cx="3941400" cy="1095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6300">
                <a:latin typeface="Raleway"/>
                <a:ea typeface="Raleway"/>
                <a:cs typeface="Raleway"/>
                <a:sym typeface="Raleway"/>
              </a:rPr>
              <a:t>I</a:t>
            </a:r>
            <a:r>
              <a:rPr b="1" lang="en">
                <a:latin typeface="Raleway"/>
                <a:ea typeface="Raleway"/>
                <a:cs typeface="Raleway"/>
                <a:sym typeface="Raleway"/>
              </a:rPr>
              <a:t>ntroduction</a:t>
            </a:r>
            <a:endParaRPr b="1">
              <a:latin typeface="Raleway"/>
              <a:ea typeface="Raleway"/>
              <a:cs typeface="Raleway"/>
              <a:sym typeface="Raleway"/>
            </a:endParaRPr>
          </a:p>
        </p:txBody>
      </p:sp>
      <p:grpSp>
        <p:nvGrpSpPr>
          <p:cNvPr id="348" name="Google Shape;348;p13"/>
          <p:cNvGrpSpPr/>
          <p:nvPr/>
        </p:nvGrpSpPr>
        <p:grpSpPr>
          <a:xfrm flipH="1">
            <a:off x="876298" y="1101645"/>
            <a:ext cx="2968323" cy="2840811"/>
            <a:chOff x="1926580" y="602477"/>
            <a:chExt cx="4456273" cy="4762466"/>
          </a:xfrm>
        </p:grpSpPr>
        <p:sp>
          <p:nvSpPr>
            <p:cNvPr id="349" name="Google Shape;349;p13"/>
            <p:cNvSpPr/>
            <p:nvPr/>
          </p:nvSpPr>
          <p:spPr>
            <a:xfrm>
              <a:off x="4352367" y="1409287"/>
              <a:ext cx="1407834" cy="1779317"/>
            </a:xfrm>
            <a:custGeom>
              <a:rect b="b" l="l" r="r" t="t"/>
              <a:pathLst>
                <a:path extrusionOk="0" h="1779317" w="1407834">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 name="Google Shape;350;p13"/>
            <p:cNvSpPr/>
            <p:nvPr/>
          </p:nvSpPr>
          <p:spPr>
            <a:xfrm>
              <a:off x="4492846" y="1745654"/>
              <a:ext cx="1118701" cy="793785"/>
            </a:xfrm>
            <a:custGeom>
              <a:rect b="b" l="l" r="r" t="t"/>
              <a:pathLst>
                <a:path extrusionOk="0" h="793785" w="1118701">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 name="Google Shape;351;p13"/>
            <p:cNvSpPr/>
            <p:nvPr/>
          </p:nvSpPr>
          <p:spPr>
            <a:xfrm>
              <a:off x="3766118" y="879295"/>
              <a:ext cx="2497551" cy="3394041"/>
            </a:xfrm>
            <a:custGeom>
              <a:rect b="b" l="l" r="r" t="t"/>
              <a:pathLst>
                <a:path extrusionOk="0" h="3394041" w="2497551">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 name="Google Shape;352;p13"/>
            <p:cNvSpPr/>
            <p:nvPr/>
          </p:nvSpPr>
          <p:spPr>
            <a:xfrm>
              <a:off x="3744257" y="892344"/>
              <a:ext cx="2498022" cy="3393845"/>
            </a:xfrm>
            <a:custGeom>
              <a:rect b="b" l="l" r="r" t="t"/>
              <a:pathLst>
                <a:path extrusionOk="0" h="3393845" w="2498022">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 name="Google Shape;353;p13"/>
            <p:cNvSpPr/>
            <p:nvPr/>
          </p:nvSpPr>
          <p:spPr>
            <a:xfrm>
              <a:off x="3740075" y="894303"/>
              <a:ext cx="2498022" cy="3394082"/>
            </a:xfrm>
            <a:custGeom>
              <a:rect b="b" l="l" r="r" t="t"/>
              <a:pathLst>
                <a:path extrusionOk="0" h="3394082" w="2498022">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 name="Google Shape;354;p13"/>
            <p:cNvSpPr/>
            <p:nvPr/>
          </p:nvSpPr>
          <p:spPr>
            <a:xfrm>
              <a:off x="3770110" y="934160"/>
              <a:ext cx="2435672" cy="3234830"/>
            </a:xfrm>
            <a:custGeom>
              <a:rect b="b" l="l" r="r" t="t"/>
              <a:pathLst>
                <a:path extrusionOk="0" h="3234830" w="2435672">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 name="Google Shape;355;p13"/>
            <p:cNvSpPr/>
            <p:nvPr/>
          </p:nvSpPr>
          <p:spPr>
            <a:xfrm>
              <a:off x="3770110" y="934160"/>
              <a:ext cx="2435006" cy="3234925"/>
            </a:xfrm>
            <a:custGeom>
              <a:rect b="b" l="l" r="r" t="t"/>
              <a:pathLst>
                <a:path extrusionOk="0" h="3234925" w="2435006">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 name="Google Shape;356;p13"/>
            <p:cNvSpPr/>
            <p:nvPr/>
          </p:nvSpPr>
          <p:spPr>
            <a:xfrm>
              <a:off x="6215951" y="4191660"/>
              <a:ext cx="26328" cy="93440"/>
            </a:xfrm>
            <a:custGeom>
              <a:rect b="b" l="l" r="r" t="t"/>
              <a:pathLst>
                <a:path extrusionOk="0" h="93440" w="26328">
                  <a:moveTo>
                    <a:pt x="0" y="93440"/>
                  </a:moveTo>
                  <a:lnTo>
                    <a:pt x="26328" y="78200"/>
                  </a:lnTo>
                  <a:lnTo>
                    <a:pt x="14922" y="0"/>
                  </a:lnTo>
                  <a:lnTo>
                    <a:pt x="0" y="9344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 name="Google Shape;357;p13"/>
            <p:cNvSpPr/>
            <p:nvPr/>
          </p:nvSpPr>
          <p:spPr>
            <a:xfrm>
              <a:off x="3761840" y="882675"/>
              <a:ext cx="63206" cy="27150"/>
            </a:xfrm>
            <a:custGeom>
              <a:rect b="b" l="l" r="r" t="t"/>
              <a:pathLst>
                <a:path extrusionOk="0" h="27150" w="63206">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 name="Google Shape;358;p13"/>
            <p:cNvSpPr/>
            <p:nvPr/>
          </p:nvSpPr>
          <p:spPr>
            <a:xfrm>
              <a:off x="1985051" y="2961416"/>
              <a:ext cx="4154298" cy="2403527"/>
            </a:xfrm>
            <a:custGeom>
              <a:rect b="b" l="l" r="r" t="t"/>
              <a:pathLst>
                <a:path extrusionOk="0" h="2403527" w="4154298">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 name="Google Shape;359;p13"/>
            <p:cNvSpPr/>
            <p:nvPr/>
          </p:nvSpPr>
          <p:spPr>
            <a:xfrm>
              <a:off x="2036757" y="2930659"/>
              <a:ext cx="4154369" cy="2403042"/>
            </a:xfrm>
            <a:custGeom>
              <a:rect b="b" l="l" r="r" t="t"/>
              <a:pathLst>
                <a:path extrusionOk="0" h="2403042" w="4154369">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 name="Google Shape;360;p13"/>
            <p:cNvSpPr/>
            <p:nvPr/>
          </p:nvSpPr>
          <p:spPr>
            <a:xfrm>
              <a:off x="2036929" y="3869239"/>
              <a:ext cx="50374" cy="44958"/>
            </a:xfrm>
            <a:custGeom>
              <a:rect b="b" l="l" r="r" t="t"/>
              <a:pathLst>
                <a:path extrusionOk="0" h="44958" w="50374">
                  <a:moveTo>
                    <a:pt x="0" y="44958"/>
                  </a:moveTo>
                  <a:lnTo>
                    <a:pt x="0" y="0"/>
                  </a:lnTo>
                  <a:lnTo>
                    <a:pt x="50375" y="21146"/>
                  </a:lnTo>
                  <a:lnTo>
                    <a:pt x="0" y="4495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 name="Google Shape;361;p13"/>
            <p:cNvSpPr/>
            <p:nvPr/>
          </p:nvSpPr>
          <p:spPr>
            <a:xfrm>
              <a:off x="6153886" y="4308341"/>
              <a:ext cx="37258" cy="49244"/>
            </a:xfrm>
            <a:custGeom>
              <a:rect b="b" l="l" r="r" t="t"/>
              <a:pathLst>
                <a:path extrusionOk="0" h="49244" w="37258">
                  <a:moveTo>
                    <a:pt x="37259" y="43910"/>
                  </a:moveTo>
                  <a:lnTo>
                    <a:pt x="37259" y="0"/>
                  </a:lnTo>
                  <a:lnTo>
                    <a:pt x="0" y="12859"/>
                  </a:lnTo>
                  <a:lnTo>
                    <a:pt x="24712" y="49244"/>
                  </a:lnTo>
                  <a:lnTo>
                    <a:pt x="37259" y="4391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 name="Google Shape;362;p13"/>
            <p:cNvSpPr/>
            <p:nvPr/>
          </p:nvSpPr>
          <p:spPr>
            <a:xfrm>
              <a:off x="2036757" y="2892519"/>
              <a:ext cx="4154369" cy="2403360"/>
            </a:xfrm>
            <a:custGeom>
              <a:rect b="b" l="l" r="r" t="t"/>
              <a:pathLst>
                <a:path extrusionOk="0" h="2403360" w="4154369">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 name="Google Shape;363;p13"/>
            <p:cNvSpPr/>
            <p:nvPr/>
          </p:nvSpPr>
          <p:spPr>
            <a:xfrm>
              <a:off x="2036757" y="2886502"/>
              <a:ext cx="4154369" cy="2403527"/>
            </a:xfrm>
            <a:custGeom>
              <a:rect b="b" l="l" r="r" t="t"/>
              <a:pathLst>
                <a:path extrusionOk="0" h="2403527" w="4154369">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 name="Google Shape;364;p13"/>
            <p:cNvSpPr/>
            <p:nvPr/>
          </p:nvSpPr>
          <p:spPr>
            <a:xfrm>
              <a:off x="3500252" y="3065247"/>
              <a:ext cx="266442" cy="153993"/>
            </a:xfrm>
            <a:custGeom>
              <a:rect b="b" l="l" r="r" t="t"/>
              <a:pathLst>
                <a:path extrusionOk="0" h="153993" w="266442">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 name="Google Shape;365;p13"/>
            <p:cNvSpPr/>
            <p:nvPr/>
          </p:nvSpPr>
          <p:spPr>
            <a:xfrm>
              <a:off x="3657092" y="3155925"/>
              <a:ext cx="266442" cy="153985"/>
            </a:xfrm>
            <a:custGeom>
              <a:rect b="b" l="l" r="r" t="t"/>
              <a:pathLst>
                <a:path extrusionOk="0" h="153985" w="266442">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 name="Google Shape;366;p13"/>
            <p:cNvSpPr/>
            <p:nvPr/>
          </p:nvSpPr>
          <p:spPr>
            <a:xfrm>
              <a:off x="3815428" y="3247563"/>
              <a:ext cx="266636" cy="153995"/>
            </a:xfrm>
            <a:custGeom>
              <a:rect b="b" l="l" r="r" t="t"/>
              <a:pathLst>
                <a:path extrusionOk="0" h="153995" w="266636">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13"/>
            <p:cNvSpPr/>
            <p:nvPr/>
          </p:nvSpPr>
          <p:spPr>
            <a:xfrm>
              <a:off x="3970462" y="3337185"/>
              <a:ext cx="266334" cy="153993"/>
            </a:xfrm>
            <a:custGeom>
              <a:rect b="b" l="l" r="r" t="t"/>
              <a:pathLst>
                <a:path extrusionOk="0" h="153993" w="266334">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13"/>
            <p:cNvSpPr/>
            <p:nvPr/>
          </p:nvSpPr>
          <p:spPr>
            <a:xfrm>
              <a:off x="4127000" y="3427863"/>
              <a:ext cx="266433" cy="153993"/>
            </a:xfrm>
            <a:custGeom>
              <a:rect b="b" l="l" r="r" t="t"/>
              <a:pathLst>
                <a:path extrusionOk="0" h="153993" w="266433">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 name="Google Shape;369;p13"/>
            <p:cNvSpPr/>
            <p:nvPr/>
          </p:nvSpPr>
          <p:spPr>
            <a:xfrm>
              <a:off x="4283886" y="3519017"/>
              <a:ext cx="266280" cy="153993"/>
            </a:xfrm>
            <a:custGeom>
              <a:rect b="b" l="l" r="r" t="t"/>
              <a:pathLst>
                <a:path extrusionOk="0" h="153993" w="26628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 name="Google Shape;370;p13"/>
            <p:cNvSpPr/>
            <p:nvPr/>
          </p:nvSpPr>
          <p:spPr>
            <a:xfrm>
              <a:off x="4440564" y="3609219"/>
              <a:ext cx="266248" cy="153985"/>
            </a:xfrm>
            <a:custGeom>
              <a:rect b="b" l="l" r="r" t="t"/>
              <a:pathLst>
                <a:path extrusionOk="0" h="153985" w="266248">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 name="Google Shape;371;p13"/>
            <p:cNvSpPr/>
            <p:nvPr/>
          </p:nvSpPr>
          <p:spPr>
            <a:xfrm>
              <a:off x="4597287" y="3699905"/>
              <a:ext cx="266442" cy="153983"/>
            </a:xfrm>
            <a:custGeom>
              <a:rect b="b" l="l" r="r" t="t"/>
              <a:pathLst>
                <a:path extrusionOk="0" h="153983" w="266442">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13"/>
            <p:cNvSpPr/>
            <p:nvPr/>
          </p:nvSpPr>
          <p:spPr>
            <a:xfrm>
              <a:off x="4753934" y="3790488"/>
              <a:ext cx="266248" cy="153985"/>
            </a:xfrm>
            <a:custGeom>
              <a:rect b="b" l="l" r="r" t="t"/>
              <a:pathLst>
                <a:path extrusionOk="0" h="153985" w="266248">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13"/>
            <p:cNvSpPr/>
            <p:nvPr/>
          </p:nvSpPr>
          <p:spPr>
            <a:xfrm>
              <a:off x="4910657" y="3881158"/>
              <a:ext cx="266058" cy="153915"/>
            </a:xfrm>
            <a:custGeom>
              <a:rect b="b" l="l" r="r" t="t"/>
              <a:pathLst>
                <a:path extrusionOk="0" h="153915" w="266058">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13"/>
            <p:cNvSpPr/>
            <p:nvPr/>
          </p:nvSpPr>
          <p:spPr>
            <a:xfrm>
              <a:off x="5067303" y="3971836"/>
              <a:ext cx="266334" cy="153993"/>
            </a:xfrm>
            <a:custGeom>
              <a:rect b="b" l="l" r="r" t="t"/>
              <a:pathLst>
                <a:path extrusionOk="0" h="153993" w="266334">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 name="Google Shape;375;p13"/>
            <p:cNvSpPr/>
            <p:nvPr/>
          </p:nvSpPr>
          <p:spPr>
            <a:xfrm>
              <a:off x="5224035" y="4062514"/>
              <a:ext cx="266528" cy="154092"/>
            </a:xfrm>
            <a:custGeom>
              <a:rect b="b" l="l" r="r" t="t"/>
              <a:pathLst>
                <a:path extrusionOk="0" h="154092" w="266528">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 name="Google Shape;376;p13"/>
            <p:cNvSpPr/>
            <p:nvPr/>
          </p:nvSpPr>
          <p:spPr>
            <a:xfrm>
              <a:off x="5380534" y="4153137"/>
              <a:ext cx="266473" cy="154041"/>
            </a:xfrm>
            <a:custGeom>
              <a:rect b="b" l="l" r="r" t="t"/>
              <a:pathLst>
                <a:path extrusionOk="0" h="154041" w="266473">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 name="Google Shape;377;p13"/>
            <p:cNvSpPr/>
            <p:nvPr/>
          </p:nvSpPr>
          <p:spPr>
            <a:xfrm>
              <a:off x="5537405" y="4243783"/>
              <a:ext cx="341715" cy="197836"/>
            </a:xfrm>
            <a:custGeom>
              <a:rect b="b" l="l" r="r" t="t"/>
              <a:pathLst>
                <a:path extrusionOk="0" h="197836" w="341715">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 name="Google Shape;378;p13"/>
            <p:cNvSpPr/>
            <p:nvPr/>
          </p:nvSpPr>
          <p:spPr>
            <a:xfrm>
              <a:off x="3580766" y="3287750"/>
              <a:ext cx="266442" cy="153846"/>
            </a:xfrm>
            <a:custGeom>
              <a:rect b="b" l="l" r="r" t="t"/>
              <a:pathLst>
                <a:path extrusionOk="0" h="153846" w="266442">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13"/>
            <p:cNvSpPr/>
            <p:nvPr/>
          </p:nvSpPr>
          <p:spPr>
            <a:xfrm>
              <a:off x="3737968" y="3378809"/>
              <a:ext cx="266343" cy="153636"/>
            </a:xfrm>
            <a:custGeom>
              <a:rect b="b" l="l" r="r" t="t"/>
              <a:pathLst>
                <a:path extrusionOk="0" h="153636" w="266343">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13"/>
            <p:cNvSpPr/>
            <p:nvPr/>
          </p:nvSpPr>
          <p:spPr>
            <a:xfrm>
              <a:off x="3894706" y="3469202"/>
              <a:ext cx="266442" cy="153993"/>
            </a:xfrm>
            <a:custGeom>
              <a:rect b="b" l="l" r="r" t="t"/>
              <a:pathLst>
                <a:path extrusionOk="0" h="153993" w="266442">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13"/>
            <p:cNvSpPr/>
            <p:nvPr/>
          </p:nvSpPr>
          <p:spPr>
            <a:xfrm>
              <a:off x="4051822" y="3559729"/>
              <a:ext cx="266144" cy="154280"/>
            </a:xfrm>
            <a:custGeom>
              <a:rect b="b" l="l" r="r" t="t"/>
              <a:pathLst>
                <a:path extrusionOk="0" h="154280" w="266144">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 name="Google Shape;382;p13"/>
            <p:cNvSpPr/>
            <p:nvPr/>
          </p:nvSpPr>
          <p:spPr>
            <a:xfrm>
              <a:off x="4207595" y="3649708"/>
              <a:ext cx="266442" cy="154372"/>
            </a:xfrm>
            <a:custGeom>
              <a:rect b="b" l="l" r="r" t="t"/>
              <a:pathLst>
                <a:path extrusionOk="0" h="154372" w="266442">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 name="Google Shape;383;p13"/>
            <p:cNvSpPr/>
            <p:nvPr/>
          </p:nvSpPr>
          <p:spPr>
            <a:xfrm>
              <a:off x="4364526" y="3740759"/>
              <a:ext cx="266248" cy="154101"/>
            </a:xfrm>
            <a:custGeom>
              <a:rect b="b" l="l" r="r" t="t"/>
              <a:pathLst>
                <a:path extrusionOk="0" h="154101" w="266248">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 name="Google Shape;384;p13"/>
            <p:cNvSpPr/>
            <p:nvPr/>
          </p:nvSpPr>
          <p:spPr>
            <a:xfrm>
              <a:off x="4521449" y="3831731"/>
              <a:ext cx="266334" cy="153985"/>
            </a:xfrm>
            <a:custGeom>
              <a:rect b="b" l="l" r="r" t="t"/>
              <a:pathLst>
                <a:path extrusionOk="0" h="153985" w="266334">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 name="Google Shape;385;p13"/>
            <p:cNvSpPr/>
            <p:nvPr/>
          </p:nvSpPr>
          <p:spPr>
            <a:xfrm>
              <a:off x="4678466" y="3922592"/>
              <a:ext cx="266239" cy="153993"/>
            </a:xfrm>
            <a:custGeom>
              <a:rect b="b" l="l" r="r" t="t"/>
              <a:pathLst>
                <a:path extrusionOk="0" h="153993" w="266239">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 name="Google Shape;386;p13"/>
            <p:cNvSpPr/>
            <p:nvPr/>
          </p:nvSpPr>
          <p:spPr>
            <a:xfrm>
              <a:off x="4835195" y="4013365"/>
              <a:ext cx="266474" cy="153993"/>
            </a:xfrm>
            <a:custGeom>
              <a:rect b="b" l="l" r="r" t="t"/>
              <a:pathLst>
                <a:path extrusionOk="0" h="153993" w="266474">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 name="Google Shape;387;p13"/>
            <p:cNvSpPr/>
            <p:nvPr/>
          </p:nvSpPr>
          <p:spPr>
            <a:xfrm>
              <a:off x="4992397" y="4104213"/>
              <a:ext cx="266533" cy="154079"/>
            </a:xfrm>
            <a:custGeom>
              <a:rect b="b" l="l" r="r" t="t"/>
              <a:pathLst>
                <a:path extrusionOk="0" h="154079" w="266533">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 name="Google Shape;388;p13"/>
            <p:cNvSpPr/>
            <p:nvPr/>
          </p:nvSpPr>
          <p:spPr>
            <a:xfrm>
              <a:off x="5149329" y="4195292"/>
              <a:ext cx="266248" cy="153993"/>
            </a:xfrm>
            <a:custGeom>
              <a:rect b="b" l="l" r="r" t="t"/>
              <a:pathLst>
                <a:path extrusionOk="0" h="153993" w="266248">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 name="Google Shape;389;p13"/>
            <p:cNvSpPr/>
            <p:nvPr/>
          </p:nvSpPr>
          <p:spPr>
            <a:xfrm>
              <a:off x="5306305" y="4285820"/>
              <a:ext cx="266280" cy="154040"/>
            </a:xfrm>
            <a:custGeom>
              <a:rect b="b" l="l" r="r" t="t"/>
              <a:pathLst>
                <a:path extrusionOk="0" h="154040" w="26628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 name="Google Shape;390;p13"/>
            <p:cNvSpPr/>
            <p:nvPr/>
          </p:nvSpPr>
          <p:spPr>
            <a:xfrm>
              <a:off x="3348561" y="3153075"/>
              <a:ext cx="342095" cy="197622"/>
            </a:xfrm>
            <a:custGeom>
              <a:rect b="b" l="l" r="r" t="t"/>
              <a:pathLst>
                <a:path extrusionOk="0" h="197622" w="342095">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 name="Google Shape;391;p13"/>
            <p:cNvSpPr/>
            <p:nvPr/>
          </p:nvSpPr>
          <p:spPr>
            <a:xfrm>
              <a:off x="5350264" y="4375807"/>
              <a:ext cx="378572" cy="242223"/>
            </a:xfrm>
            <a:custGeom>
              <a:rect b="b" l="l" r="r" t="t"/>
              <a:pathLst>
                <a:path extrusionOk="0" h="242223" w="378572">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 name="Google Shape;392;p13"/>
            <p:cNvSpPr/>
            <p:nvPr/>
          </p:nvSpPr>
          <p:spPr>
            <a:xfrm>
              <a:off x="2893378" y="3416909"/>
              <a:ext cx="266442" cy="154101"/>
            </a:xfrm>
            <a:custGeom>
              <a:rect b="b" l="l" r="r" t="t"/>
              <a:pathLst>
                <a:path extrusionOk="0" h="154101" w="266442">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 name="Google Shape;393;p13"/>
            <p:cNvSpPr/>
            <p:nvPr/>
          </p:nvSpPr>
          <p:spPr>
            <a:xfrm>
              <a:off x="3049635" y="3507492"/>
              <a:ext cx="266442" cy="153993"/>
            </a:xfrm>
            <a:custGeom>
              <a:rect b="b" l="l" r="r" t="t"/>
              <a:pathLst>
                <a:path extrusionOk="0" h="153993" w="266442">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 name="Google Shape;394;p13"/>
            <p:cNvSpPr/>
            <p:nvPr/>
          </p:nvSpPr>
          <p:spPr>
            <a:xfrm>
              <a:off x="3205860" y="3597884"/>
              <a:ext cx="266188" cy="153922"/>
            </a:xfrm>
            <a:custGeom>
              <a:rect b="b" l="l" r="r" t="t"/>
              <a:pathLst>
                <a:path extrusionOk="0" h="153922" w="266188">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 name="Google Shape;395;p13"/>
            <p:cNvSpPr/>
            <p:nvPr/>
          </p:nvSpPr>
          <p:spPr>
            <a:xfrm>
              <a:off x="4536462" y="4367735"/>
              <a:ext cx="266437" cy="154256"/>
            </a:xfrm>
            <a:custGeom>
              <a:rect b="b" l="l" r="r" t="t"/>
              <a:pathLst>
                <a:path extrusionOk="0" h="154256" w="266437">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 name="Google Shape;396;p13"/>
            <p:cNvSpPr/>
            <p:nvPr/>
          </p:nvSpPr>
          <p:spPr>
            <a:xfrm>
              <a:off x="4692711" y="4458183"/>
              <a:ext cx="266636" cy="153993"/>
            </a:xfrm>
            <a:custGeom>
              <a:rect b="b" l="l" r="r" t="t"/>
              <a:pathLst>
                <a:path extrusionOk="0" h="153993" w="266636">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 name="Google Shape;397;p13"/>
            <p:cNvSpPr/>
            <p:nvPr/>
          </p:nvSpPr>
          <p:spPr>
            <a:xfrm>
              <a:off x="4849162" y="4548575"/>
              <a:ext cx="266442" cy="153993"/>
            </a:xfrm>
            <a:custGeom>
              <a:rect b="b" l="l" r="r" t="t"/>
              <a:pathLst>
                <a:path extrusionOk="0" h="153993" w="266442">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13"/>
            <p:cNvSpPr/>
            <p:nvPr/>
          </p:nvSpPr>
          <p:spPr>
            <a:xfrm>
              <a:off x="5005419" y="4638967"/>
              <a:ext cx="266537" cy="154092"/>
            </a:xfrm>
            <a:custGeom>
              <a:rect b="b" l="l" r="r" t="t"/>
              <a:pathLst>
                <a:path extrusionOk="0" h="154092" w="266537">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 name="Google Shape;399;p13"/>
            <p:cNvSpPr/>
            <p:nvPr/>
          </p:nvSpPr>
          <p:spPr>
            <a:xfrm>
              <a:off x="3362257" y="3688277"/>
              <a:ext cx="306733" cy="177321"/>
            </a:xfrm>
            <a:custGeom>
              <a:rect b="b" l="l" r="r" t="t"/>
              <a:pathLst>
                <a:path extrusionOk="0" h="177321" w="306733">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 name="Google Shape;400;p13"/>
            <p:cNvSpPr/>
            <p:nvPr/>
          </p:nvSpPr>
          <p:spPr>
            <a:xfrm>
              <a:off x="4339992" y="4254062"/>
              <a:ext cx="306655" cy="177321"/>
            </a:xfrm>
            <a:custGeom>
              <a:rect b="b" l="l" r="r" t="t"/>
              <a:pathLst>
                <a:path extrusionOk="0" h="177321" w="306655">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 name="Google Shape;401;p13"/>
            <p:cNvSpPr/>
            <p:nvPr/>
          </p:nvSpPr>
          <p:spPr>
            <a:xfrm>
              <a:off x="3558805" y="3802100"/>
              <a:ext cx="891371" cy="515693"/>
            </a:xfrm>
            <a:custGeom>
              <a:rect b="b" l="l" r="r" t="t"/>
              <a:pathLst>
                <a:path extrusionOk="0" h="515693" w="891371">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 name="Google Shape;402;p13"/>
            <p:cNvSpPr/>
            <p:nvPr/>
          </p:nvSpPr>
          <p:spPr>
            <a:xfrm>
              <a:off x="3471751" y="3400145"/>
              <a:ext cx="266623" cy="154042"/>
            </a:xfrm>
            <a:custGeom>
              <a:rect b="b" l="l" r="r" t="t"/>
              <a:pathLst>
                <a:path extrusionOk="0" h="154042" w="266623">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 name="Google Shape;403;p13"/>
            <p:cNvSpPr/>
            <p:nvPr/>
          </p:nvSpPr>
          <p:spPr>
            <a:xfrm>
              <a:off x="3628284" y="3490390"/>
              <a:ext cx="266442" cy="154037"/>
            </a:xfrm>
            <a:custGeom>
              <a:rect b="b" l="l" r="r" t="t"/>
              <a:pathLst>
                <a:path extrusionOk="0" h="154037" w="266442">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 name="Google Shape;404;p13"/>
            <p:cNvSpPr/>
            <p:nvPr/>
          </p:nvSpPr>
          <p:spPr>
            <a:xfrm>
              <a:off x="3784546" y="3581216"/>
              <a:ext cx="266667" cy="153993"/>
            </a:xfrm>
            <a:custGeom>
              <a:rect b="b" l="l" r="r" t="t"/>
              <a:pathLst>
                <a:path extrusionOk="0" h="153993" w="266667">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 name="Google Shape;405;p13"/>
            <p:cNvSpPr/>
            <p:nvPr/>
          </p:nvSpPr>
          <p:spPr>
            <a:xfrm>
              <a:off x="3941088" y="3671799"/>
              <a:ext cx="266351" cy="153784"/>
            </a:xfrm>
            <a:custGeom>
              <a:rect b="b" l="l" r="r" t="t"/>
              <a:pathLst>
                <a:path extrusionOk="0" h="153784" w="266351">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 name="Google Shape;406;p13"/>
            <p:cNvSpPr/>
            <p:nvPr/>
          </p:nvSpPr>
          <p:spPr>
            <a:xfrm>
              <a:off x="4097622" y="3762381"/>
              <a:ext cx="266636" cy="153993"/>
            </a:xfrm>
            <a:custGeom>
              <a:rect b="b" l="l" r="r" t="t"/>
              <a:pathLst>
                <a:path extrusionOk="0" h="153993" w="266636">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 name="Google Shape;407;p13"/>
            <p:cNvSpPr/>
            <p:nvPr/>
          </p:nvSpPr>
          <p:spPr>
            <a:xfrm>
              <a:off x="4254133" y="3852876"/>
              <a:ext cx="266854" cy="154172"/>
            </a:xfrm>
            <a:custGeom>
              <a:rect b="b" l="l" r="r" t="t"/>
              <a:pathLst>
                <a:path extrusionOk="0" h="154172" w="266854">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 name="Google Shape;408;p13"/>
            <p:cNvSpPr/>
            <p:nvPr/>
          </p:nvSpPr>
          <p:spPr>
            <a:xfrm>
              <a:off x="4410814" y="3943451"/>
              <a:ext cx="266442" cy="153993"/>
            </a:xfrm>
            <a:custGeom>
              <a:rect b="b" l="l" r="r" t="t"/>
              <a:pathLst>
                <a:path extrusionOk="0" h="153993" w="266442">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 name="Google Shape;409;p13"/>
            <p:cNvSpPr/>
            <p:nvPr/>
          </p:nvSpPr>
          <p:spPr>
            <a:xfrm>
              <a:off x="4567356" y="4034034"/>
              <a:ext cx="266239" cy="153993"/>
            </a:xfrm>
            <a:custGeom>
              <a:rect b="b" l="l" r="r" t="t"/>
              <a:pathLst>
                <a:path extrusionOk="0" h="153993" w="266239">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 name="Google Shape;410;p13"/>
            <p:cNvSpPr/>
            <p:nvPr/>
          </p:nvSpPr>
          <p:spPr>
            <a:xfrm>
              <a:off x="4723985" y="4124617"/>
              <a:ext cx="266248" cy="154017"/>
            </a:xfrm>
            <a:custGeom>
              <a:rect b="b" l="l" r="r" t="t"/>
              <a:pathLst>
                <a:path extrusionOk="0" h="154017" w="266248">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 name="Google Shape;411;p13"/>
            <p:cNvSpPr/>
            <p:nvPr/>
          </p:nvSpPr>
          <p:spPr>
            <a:xfrm>
              <a:off x="4880346" y="4215112"/>
              <a:ext cx="266334" cy="154040"/>
            </a:xfrm>
            <a:custGeom>
              <a:rect b="b" l="l" r="r" t="t"/>
              <a:pathLst>
                <a:path extrusionOk="0" h="154040" w="266334">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 name="Google Shape;412;p13"/>
            <p:cNvSpPr/>
            <p:nvPr/>
          </p:nvSpPr>
          <p:spPr>
            <a:xfrm>
              <a:off x="5036888" y="4305687"/>
              <a:ext cx="266442" cy="153993"/>
            </a:xfrm>
            <a:custGeom>
              <a:rect b="b" l="l" r="r" t="t"/>
              <a:pathLst>
                <a:path extrusionOk="0" h="153993" w="266442">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 name="Google Shape;413;p13"/>
            <p:cNvSpPr/>
            <p:nvPr/>
          </p:nvSpPr>
          <p:spPr>
            <a:xfrm>
              <a:off x="5193145" y="4396270"/>
              <a:ext cx="266239" cy="154284"/>
            </a:xfrm>
            <a:custGeom>
              <a:rect b="b" l="l" r="r" t="t"/>
              <a:pathLst>
                <a:path extrusionOk="0" h="154284" w="266239">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 name="Google Shape;414;p13"/>
            <p:cNvSpPr/>
            <p:nvPr/>
          </p:nvSpPr>
          <p:spPr>
            <a:xfrm>
              <a:off x="3196776" y="3241078"/>
              <a:ext cx="384874" cy="222382"/>
            </a:xfrm>
            <a:custGeom>
              <a:rect b="b" l="l" r="r" t="t"/>
              <a:pathLst>
                <a:path extrusionOk="0" h="222382" w="384874">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 name="Google Shape;415;p13"/>
            <p:cNvSpPr/>
            <p:nvPr/>
          </p:nvSpPr>
          <p:spPr>
            <a:xfrm>
              <a:off x="3242171" y="3443016"/>
              <a:ext cx="266280" cy="153882"/>
            </a:xfrm>
            <a:custGeom>
              <a:rect b="b" l="l" r="r" t="t"/>
              <a:pathLst>
                <a:path extrusionOk="0" h="153882" w="26628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13"/>
            <p:cNvSpPr/>
            <p:nvPr/>
          </p:nvSpPr>
          <p:spPr>
            <a:xfrm>
              <a:off x="3398660" y="3533591"/>
              <a:ext cx="266442" cy="153993"/>
            </a:xfrm>
            <a:custGeom>
              <a:rect b="b" l="l" r="r" t="t"/>
              <a:pathLst>
                <a:path extrusionOk="0" h="153993" w="266442">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13"/>
            <p:cNvSpPr/>
            <p:nvPr/>
          </p:nvSpPr>
          <p:spPr>
            <a:xfrm>
              <a:off x="3554723" y="3624118"/>
              <a:ext cx="266722" cy="153784"/>
            </a:xfrm>
            <a:custGeom>
              <a:rect b="b" l="l" r="r" t="t"/>
              <a:pathLst>
                <a:path extrusionOk="0" h="153784" w="266722">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13"/>
            <p:cNvSpPr/>
            <p:nvPr/>
          </p:nvSpPr>
          <p:spPr>
            <a:xfrm>
              <a:off x="3711455" y="3714661"/>
              <a:ext cx="266433" cy="153993"/>
            </a:xfrm>
            <a:custGeom>
              <a:rect b="b" l="l" r="r" t="t"/>
              <a:pathLst>
                <a:path extrusionOk="0" h="153993" w="266433">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13"/>
            <p:cNvSpPr/>
            <p:nvPr/>
          </p:nvSpPr>
          <p:spPr>
            <a:xfrm>
              <a:off x="3868572" y="3805244"/>
              <a:ext cx="266280" cy="154106"/>
            </a:xfrm>
            <a:custGeom>
              <a:rect b="b" l="l" r="r" t="t"/>
              <a:pathLst>
                <a:path extrusionOk="0" h="154106" w="26628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 name="Google Shape;420;p13"/>
            <p:cNvSpPr/>
            <p:nvPr/>
          </p:nvSpPr>
          <p:spPr>
            <a:xfrm>
              <a:off x="4024630" y="3895731"/>
              <a:ext cx="266248" cy="153993"/>
            </a:xfrm>
            <a:custGeom>
              <a:rect b="b" l="l" r="r" t="t"/>
              <a:pathLst>
                <a:path extrusionOk="0" h="153993" w="266248">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 name="Google Shape;421;p13"/>
            <p:cNvSpPr/>
            <p:nvPr/>
          </p:nvSpPr>
          <p:spPr>
            <a:xfrm>
              <a:off x="4181086" y="3986314"/>
              <a:ext cx="266248" cy="153993"/>
            </a:xfrm>
            <a:custGeom>
              <a:rect b="b" l="l" r="r" t="t"/>
              <a:pathLst>
                <a:path extrusionOk="0" h="153993" w="266248">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 name="Google Shape;422;p13"/>
            <p:cNvSpPr/>
            <p:nvPr/>
          </p:nvSpPr>
          <p:spPr>
            <a:xfrm>
              <a:off x="4337714" y="4076809"/>
              <a:ext cx="266248" cy="154040"/>
            </a:xfrm>
            <a:custGeom>
              <a:rect b="b" l="l" r="r" t="t"/>
              <a:pathLst>
                <a:path extrusionOk="0" h="154040" w="266248">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 name="Google Shape;423;p13"/>
            <p:cNvSpPr/>
            <p:nvPr/>
          </p:nvSpPr>
          <p:spPr>
            <a:xfrm>
              <a:off x="4494075" y="4167384"/>
              <a:ext cx="266248" cy="153993"/>
            </a:xfrm>
            <a:custGeom>
              <a:rect b="b" l="l" r="r" t="t"/>
              <a:pathLst>
                <a:path extrusionOk="0" h="153993" w="266248">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 name="Google Shape;424;p13"/>
            <p:cNvSpPr/>
            <p:nvPr/>
          </p:nvSpPr>
          <p:spPr>
            <a:xfrm>
              <a:off x="4650609" y="4257915"/>
              <a:ext cx="266153" cy="154012"/>
            </a:xfrm>
            <a:custGeom>
              <a:rect b="b" l="l" r="r" t="t"/>
              <a:pathLst>
                <a:path extrusionOk="0" h="154012" w="266153">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 name="Google Shape;425;p13"/>
            <p:cNvSpPr/>
            <p:nvPr/>
          </p:nvSpPr>
          <p:spPr>
            <a:xfrm>
              <a:off x="4807065" y="4348454"/>
              <a:ext cx="266248" cy="153993"/>
            </a:xfrm>
            <a:custGeom>
              <a:rect b="b" l="l" r="r" t="t"/>
              <a:pathLst>
                <a:path extrusionOk="0" h="153993" w="266248">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 name="Google Shape;426;p13"/>
            <p:cNvSpPr/>
            <p:nvPr/>
          </p:nvSpPr>
          <p:spPr>
            <a:xfrm>
              <a:off x="4963756" y="4439037"/>
              <a:ext cx="459701" cy="266038"/>
            </a:xfrm>
            <a:custGeom>
              <a:rect b="b" l="l" r="r" t="t"/>
              <a:pathLst>
                <a:path extrusionOk="0" h="266038" w="459701">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 name="Google Shape;427;p13"/>
            <p:cNvSpPr/>
            <p:nvPr/>
          </p:nvSpPr>
          <p:spPr>
            <a:xfrm>
              <a:off x="3045263" y="3329192"/>
              <a:ext cx="306655" cy="177371"/>
            </a:xfrm>
            <a:custGeom>
              <a:rect b="b" l="l" r="r" t="t"/>
              <a:pathLst>
                <a:path extrusionOk="0" h="177371" w="306655">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 name="Google Shape;428;p13"/>
            <p:cNvSpPr/>
            <p:nvPr/>
          </p:nvSpPr>
          <p:spPr>
            <a:xfrm>
              <a:off x="3658039" y="3005282"/>
              <a:ext cx="2325529" cy="1345328"/>
            </a:xfrm>
            <a:custGeom>
              <a:rect b="b" l="l" r="r" t="t"/>
              <a:pathLst>
                <a:path extrusionOk="0" h="1345328" w="2325529">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 name="Google Shape;429;p13"/>
            <p:cNvSpPr/>
            <p:nvPr/>
          </p:nvSpPr>
          <p:spPr>
            <a:xfrm>
              <a:off x="2758377" y="3858961"/>
              <a:ext cx="1752611" cy="1013632"/>
            </a:xfrm>
            <a:custGeom>
              <a:rect b="b" l="l" r="r" t="t"/>
              <a:pathLst>
                <a:path extrusionOk="0" h="1013632" w="1752611">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 name="Google Shape;430;p13"/>
            <p:cNvSpPr/>
            <p:nvPr/>
          </p:nvSpPr>
          <p:spPr>
            <a:xfrm>
              <a:off x="2759571" y="3871207"/>
              <a:ext cx="1750478" cy="1001386"/>
            </a:xfrm>
            <a:custGeom>
              <a:rect b="b" l="l" r="r" t="t"/>
              <a:pathLst>
                <a:path extrusionOk="0" h="1001386" w="1750478">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13"/>
            <p:cNvSpPr/>
            <p:nvPr/>
          </p:nvSpPr>
          <p:spPr>
            <a:xfrm>
              <a:off x="3817633" y="2891711"/>
              <a:ext cx="2255273" cy="1359741"/>
            </a:xfrm>
            <a:custGeom>
              <a:rect b="b" l="l" r="r" t="t"/>
              <a:pathLst>
                <a:path extrusionOk="0" h="1359741" w="2255273">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13"/>
            <p:cNvSpPr/>
            <p:nvPr/>
          </p:nvSpPr>
          <p:spPr>
            <a:xfrm>
              <a:off x="3899944" y="2334804"/>
              <a:ext cx="319167" cy="507819"/>
            </a:xfrm>
            <a:custGeom>
              <a:rect b="b" l="l" r="r" t="t"/>
              <a:pathLst>
                <a:path extrusionOk="0" h="507819" w="319167">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13"/>
            <p:cNvSpPr/>
            <p:nvPr/>
          </p:nvSpPr>
          <p:spPr>
            <a:xfrm>
              <a:off x="3899468" y="1737396"/>
              <a:ext cx="318787" cy="562544"/>
            </a:xfrm>
            <a:custGeom>
              <a:rect b="b" l="l" r="r" t="t"/>
              <a:pathLst>
                <a:path extrusionOk="0" h="562544" w="318787">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 name="Google Shape;434;p13"/>
            <p:cNvSpPr/>
            <p:nvPr/>
          </p:nvSpPr>
          <p:spPr>
            <a:xfrm>
              <a:off x="3979213" y="1913870"/>
              <a:ext cx="161864" cy="209418"/>
            </a:xfrm>
            <a:custGeom>
              <a:rect b="b" l="l" r="r" t="t"/>
              <a:pathLst>
                <a:path extrusionOk="0" h="209418" w="161864">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 name="Google Shape;435;p13"/>
            <p:cNvSpPr/>
            <p:nvPr/>
          </p:nvSpPr>
          <p:spPr>
            <a:xfrm>
              <a:off x="4045651" y="1966906"/>
              <a:ext cx="50374" cy="107156"/>
            </a:xfrm>
            <a:custGeom>
              <a:rect b="b" l="l" r="r" t="t"/>
              <a:pathLst>
                <a:path extrusionOk="0" h="107156" w="50374">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 name="Google Shape;436;p13"/>
            <p:cNvSpPr/>
            <p:nvPr/>
          </p:nvSpPr>
          <p:spPr>
            <a:xfrm>
              <a:off x="3899183" y="1178204"/>
              <a:ext cx="318787" cy="538687"/>
            </a:xfrm>
            <a:custGeom>
              <a:rect b="b" l="l" r="r" t="t"/>
              <a:pathLst>
                <a:path extrusionOk="0" h="538687" w="318787">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 name="Google Shape;437;p13"/>
            <p:cNvSpPr/>
            <p:nvPr/>
          </p:nvSpPr>
          <p:spPr>
            <a:xfrm>
              <a:off x="3979213" y="1338206"/>
              <a:ext cx="159393" cy="203465"/>
            </a:xfrm>
            <a:custGeom>
              <a:rect b="b" l="l" r="r" t="t"/>
              <a:pathLst>
                <a:path extrusionOk="0" h="203465" w="159393">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 name="Google Shape;438;p13"/>
            <p:cNvSpPr/>
            <p:nvPr/>
          </p:nvSpPr>
          <p:spPr>
            <a:xfrm>
              <a:off x="3993280" y="2480040"/>
              <a:ext cx="134491" cy="224767"/>
            </a:xfrm>
            <a:custGeom>
              <a:rect b="b" l="l" r="r" t="t"/>
              <a:pathLst>
                <a:path extrusionOk="0" h="224767" w="134491">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 name="Google Shape;439;p13"/>
            <p:cNvSpPr/>
            <p:nvPr/>
          </p:nvSpPr>
          <p:spPr>
            <a:xfrm rot="-1801764">
              <a:off x="4024636" y="2501896"/>
              <a:ext cx="71791" cy="124475"/>
            </a:xfrm>
            <a:custGeom>
              <a:rect b="b" l="l" r="r" t="t"/>
              <a:pathLst>
                <a:path extrusionOk="0" h="124586" w="71855">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 name="Google Shape;440;p13"/>
            <p:cNvSpPr/>
            <p:nvPr/>
          </p:nvSpPr>
          <p:spPr>
            <a:xfrm>
              <a:off x="4492846" y="2048739"/>
              <a:ext cx="559351" cy="469824"/>
            </a:xfrm>
            <a:custGeom>
              <a:rect b="b" l="l" r="r" t="t"/>
              <a:pathLst>
                <a:path extrusionOk="0" h="469824" w="559351">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 name="Google Shape;441;p13"/>
            <p:cNvSpPr/>
            <p:nvPr/>
          </p:nvSpPr>
          <p:spPr>
            <a:xfrm>
              <a:off x="4353888" y="2645824"/>
              <a:ext cx="1638988" cy="1231605"/>
            </a:xfrm>
            <a:custGeom>
              <a:rect b="b" l="l" r="r" t="t"/>
              <a:pathLst>
                <a:path extrusionOk="0" h="1231605" w="1638988">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13"/>
            <p:cNvSpPr/>
            <p:nvPr/>
          </p:nvSpPr>
          <p:spPr>
            <a:xfrm>
              <a:off x="4353888" y="2645824"/>
              <a:ext cx="1638988" cy="746475"/>
            </a:xfrm>
            <a:custGeom>
              <a:rect b="b" l="l" r="r" t="t"/>
              <a:pathLst>
                <a:path extrusionOk="0" h="746475" w="1638988">
                  <a:moveTo>
                    <a:pt x="1638989" y="734496"/>
                  </a:moveTo>
                  <a:cubicBezTo>
                    <a:pt x="1638989" y="734496"/>
                    <a:pt x="1138757" y="844986"/>
                    <a:pt x="734332" y="394835"/>
                  </a:cubicBezTo>
                  <a:cubicBezTo>
                    <a:pt x="329908" y="-55317"/>
                    <a:pt x="0" y="2405"/>
                    <a:pt x="0" y="2405"/>
                  </a:cubicBezTo>
                </a:path>
              </a:pathLst>
            </a:custGeom>
            <a:noFill/>
            <a:ln cap="flat" cmpd="sng" w="10075">
              <a:solidFill>
                <a:srgbClr val="CCCEDD"/>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 name="Google Shape;443;p13"/>
            <p:cNvSpPr/>
            <p:nvPr/>
          </p:nvSpPr>
          <p:spPr>
            <a:xfrm>
              <a:off x="4257005" y="773645"/>
              <a:ext cx="165344" cy="325643"/>
            </a:xfrm>
            <a:custGeom>
              <a:rect b="b" l="l" r="r" t="t"/>
              <a:pathLst>
                <a:path extrusionOk="0" h="325643" w="165344">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 name="Google Shape;444;p13"/>
            <p:cNvSpPr/>
            <p:nvPr/>
          </p:nvSpPr>
          <p:spPr>
            <a:xfrm>
              <a:off x="4272441" y="1538278"/>
              <a:ext cx="113451" cy="88273"/>
            </a:xfrm>
            <a:custGeom>
              <a:rect b="b" l="l" r="r" t="t"/>
              <a:pathLst>
                <a:path extrusionOk="0" h="88273" w="113451">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 name="Google Shape;445;p13"/>
            <p:cNvSpPr/>
            <p:nvPr/>
          </p:nvSpPr>
          <p:spPr>
            <a:xfrm>
              <a:off x="4272622" y="1567332"/>
              <a:ext cx="113035" cy="59179"/>
            </a:xfrm>
            <a:custGeom>
              <a:rect b="b" l="l" r="r" t="t"/>
              <a:pathLst>
                <a:path extrusionOk="0" h="59179" w="113035">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 name="Google Shape;446;p13"/>
            <p:cNvSpPr/>
            <p:nvPr/>
          </p:nvSpPr>
          <p:spPr>
            <a:xfrm>
              <a:off x="4135669" y="1458312"/>
              <a:ext cx="113522" cy="85076"/>
            </a:xfrm>
            <a:custGeom>
              <a:rect b="b" l="l" r="r" t="t"/>
              <a:pathLst>
                <a:path extrusionOk="0" h="85076" w="113522">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 name="Google Shape;447;p13"/>
            <p:cNvSpPr/>
            <p:nvPr/>
          </p:nvSpPr>
          <p:spPr>
            <a:xfrm>
              <a:off x="4135660" y="1485798"/>
              <a:ext cx="113035" cy="59179"/>
            </a:xfrm>
            <a:custGeom>
              <a:rect b="b" l="l" r="r" t="t"/>
              <a:pathLst>
                <a:path extrusionOk="0" h="59179" w="113035">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 name="Google Shape;448;p13"/>
            <p:cNvSpPr/>
            <p:nvPr/>
          </p:nvSpPr>
          <p:spPr>
            <a:xfrm>
              <a:off x="4163850" y="1066881"/>
              <a:ext cx="398264" cy="482949"/>
            </a:xfrm>
            <a:custGeom>
              <a:rect b="b" l="l" r="r" t="t"/>
              <a:pathLst>
                <a:path extrusionOk="0" h="482949" w="398264">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13"/>
            <p:cNvSpPr/>
            <p:nvPr/>
          </p:nvSpPr>
          <p:spPr>
            <a:xfrm>
              <a:off x="4403391" y="743705"/>
              <a:ext cx="125692" cy="122150"/>
            </a:xfrm>
            <a:custGeom>
              <a:rect b="b" l="l" r="r" t="t"/>
              <a:pathLst>
                <a:path extrusionOk="0" h="122150" w="125692">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 name="Google Shape;450;p13"/>
            <p:cNvSpPr/>
            <p:nvPr/>
          </p:nvSpPr>
          <p:spPr>
            <a:xfrm>
              <a:off x="4358991" y="760843"/>
              <a:ext cx="203859" cy="398340"/>
            </a:xfrm>
            <a:custGeom>
              <a:rect b="b" l="l" r="r" t="t"/>
              <a:pathLst>
                <a:path extrusionOk="0" h="398340" w="203859">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13"/>
            <p:cNvSpPr/>
            <p:nvPr/>
          </p:nvSpPr>
          <p:spPr>
            <a:xfrm>
              <a:off x="4398650" y="616917"/>
              <a:ext cx="135166" cy="164844"/>
            </a:xfrm>
            <a:custGeom>
              <a:rect b="b" l="l" r="r" t="t"/>
              <a:pathLst>
                <a:path extrusionOk="0" h="164844" w="135166">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13"/>
            <p:cNvSpPr/>
            <p:nvPr/>
          </p:nvSpPr>
          <p:spPr>
            <a:xfrm>
              <a:off x="4403852" y="602477"/>
              <a:ext cx="142520" cy="141227"/>
            </a:xfrm>
            <a:custGeom>
              <a:rect b="b" l="l" r="r" t="t"/>
              <a:pathLst>
                <a:path extrusionOk="0" h="141227" w="14252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 name="Google Shape;453;p13"/>
            <p:cNvSpPr/>
            <p:nvPr/>
          </p:nvSpPr>
          <p:spPr>
            <a:xfrm>
              <a:off x="4338015" y="761231"/>
              <a:ext cx="65677" cy="95630"/>
            </a:xfrm>
            <a:custGeom>
              <a:rect b="b" l="l" r="r" t="t"/>
              <a:pathLst>
                <a:path extrusionOk="0" h="95630" w="65677">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13"/>
            <p:cNvSpPr/>
            <p:nvPr/>
          </p:nvSpPr>
          <p:spPr>
            <a:xfrm>
              <a:off x="5408528" y="1603174"/>
              <a:ext cx="974325" cy="1973896"/>
            </a:xfrm>
            <a:custGeom>
              <a:rect b="b" l="l" r="r" t="t"/>
              <a:pathLst>
                <a:path extrusionOk="0" h="1973896" w="974325">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13"/>
            <p:cNvSpPr/>
            <p:nvPr/>
          </p:nvSpPr>
          <p:spPr>
            <a:xfrm>
              <a:off x="6324400" y="3534911"/>
              <a:ext cx="27183" cy="49530"/>
            </a:xfrm>
            <a:custGeom>
              <a:rect b="b" l="l" r="r" t="t"/>
              <a:pathLst>
                <a:path extrusionOk="0" h="49530" w="27183">
                  <a:moveTo>
                    <a:pt x="0" y="49530"/>
                  </a:moveTo>
                  <a:lnTo>
                    <a:pt x="27184" y="36100"/>
                  </a:lnTo>
                  <a:lnTo>
                    <a:pt x="8840" y="0"/>
                  </a:lnTo>
                  <a:lnTo>
                    <a:pt x="0" y="49530"/>
                  </a:lnTo>
                  <a:close/>
                </a:path>
              </a:pathLst>
            </a:custGeom>
            <a:solidFill>
              <a:srgbClr val="211B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13"/>
            <p:cNvSpPr/>
            <p:nvPr/>
          </p:nvSpPr>
          <p:spPr>
            <a:xfrm>
              <a:off x="5423355" y="1605432"/>
              <a:ext cx="45242" cy="39909"/>
            </a:xfrm>
            <a:custGeom>
              <a:rect b="b" l="l" r="r" t="t"/>
              <a:pathLst>
                <a:path extrusionOk="0" h="39909" w="45242">
                  <a:moveTo>
                    <a:pt x="0" y="12097"/>
                  </a:moveTo>
                  <a:cubicBezTo>
                    <a:pt x="7993" y="7334"/>
                    <a:pt x="16396" y="3286"/>
                    <a:pt x="25092" y="0"/>
                  </a:cubicBezTo>
                  <a:lnTo>
                    <a:pt x="45242" y="39910"/>
                  </a:lnTo>
                  <a:close/>
                </a:path>
              </a:pathLst>
            </a:custGeom>
            <a:solidFill>
              <a:srgbClr val="211B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13"/>
            <p:cNvSpPr/>
            <p:nvPr/>
          </p:nvSpPr>
          <p:spPr>
            <a:xfrm>
              <a:off x="5387713" y="1613611"/>
              <a:ext cx="974325" cy="1973876"/>
            </a:xfrm>
            <a:custGeom>
              <a:rect b="b" l="l" r="r" t="t"/>
              <a:pathLst>
                <a:path extrusionOk="0" h="1973876" w="974325">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 name="Google Shape;458;p13"/>
            <p:cNvSpPr/>
            <p:nvPr/>
          </p:nvSpPr>
          <p:spPr>
            <a:xfrm>
              <a:off x="5477912" y="1749736"/>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 name="Google Shape;459;p13"/>
            <p:cNvSpPr/>
            <p:nvPr/>
          </p:nvSpPr>
          <p:spPr>
            <a:xfrm>
              <a:off x="5649377" y="1848986"/>
              <a:ext cx="613432" cy="407098"/>
            </a:xfrm>
            <a:custGeom>
              <a:rect b="b" l="l" r="r" t="t"/>
              <a:pathLst>
                <a:path extrusionOk="0" h="407098" w="613432">
                  <a:moveTo>
                    <a:pt x="613433" y="407099"/>
                  </a:moveTo>
                  <a:lnTo>
                    <a:pt x="0" y="52102"/>
                  </a:lnTo>
                  <a:lnTo>
                    <a:pt x="0" y="0"/>
                  </a:lnTo>
                  <a:lnTo>
                    <a:pt x="613433" y="354902"/>
                  </a:lnTo>
                  <a:lnTo>
                    <a:pt x="613433" y="4070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13"/>
            <p:cNvSpPr/>
            <p:nvPr/>
          </p:nvSpPr>
          <p:spPr>
            <a:xfrm>
              <a:off x="5477912" y="1916804"/>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13"/>
            <p:cNvSpPr/>
            <p:nvPr/>
          </p:nvSpPr>
          <p:spPr>
            <a:xfrm>
              <a:off x="5649377" y="2015959"/>
              <a:ext cx="405945" cy="287083"/>
            </a:xfrm>
            <a:custGeom>
              <a:rect b="b" l="l" r="r" t="t"/>
              <a:pathLst>
                <a:path extrusionOk="0" h="287083" w="405945">
                  <a:moveTo>
                    <a:pt x="405945" y="287084"/>
                  </a:moveTo>
                  <a:lnTo>
                    <a:pt x="0" y="52197"/>
                  </a:lnTo>
                  <a:lnTo>
                    <a:pt x="0" y="0"/>
                  </a:lnTo>
                  <a:lnTo>
                    <a:pt x="405945" y="234887"/>
                  </a:lnTo>
                  <a:lnTo>
                    <a:pt x="405945" y="287084"/>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13"/>
            <p:cNvSpPr/>
            <p:nvPr/>
          </p:nvSpPr>
          <p:spPr>
            <a:xfrm>
              <a:off x="5477912" y="2000338"/>
              <a:ext cx="144376" cy="135636"/>
            </a:xfrm>
            <a:custGeom>
              <a:rect b="b" l="l" r="r" t="t"/>
              <a:pathLst>
                <a:path extrusionOk="0" h="135636" w="144376">
                  <a:moveTo>
                    <a:pt x="144376" y="135636"/>
                  </a:moveTo>
                  <a:lnTo>
                    <a:pt x="0" y="52197"/>
                  </a:lnTo>
                  <a:lnTo>
                    <a:pt x="0" y="0"/>
                  </a:lnTo>
                  <a:lnTo>
                    <a:pt x="144376" y="83439"/>
                  </a:lnTo>
                  <a:lnTo>
                    <a:pt x="144376" y="13563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13"/>
            <p:cNvSpPr/>
            <p:nvPr/>
          </p:nvSpPr>
          <p:spPr>
            <a:xfrm>
              <a:off x="5649377" y="2099494"/>
              <a:ext cx="505174" cy="344519"/>
            </a:xfrm>
            <a:custGeom>
              <a:rect b="b" l="l" r="r" t="t"/>
              <a:pathLst>
                <a:path extrusionOk="0" h="344519" w="505174">
                  <a:moveTo>
                    <a:pt x="505174" y="344519"/>
                  </a:moveTo>
                  <a:lnTo>
                    <a:pt x="0" y="52197"/>
                  </a:lnTo>
                  <a:lnTo>
                    <a:pt x="0" y="0"/>
                  </a:lnTo>
                  <a:lnTo>
                    <a:pt x="505174" y="292322"/>
                  </a:lnTo>
                  <a:lnTo>
                    <a:pt x="505174" y="344519"/>
                  </a:lnTo>
                  <a:close/>
                </a:path>
              </a:pathLst>
            </a:custGeom>
            <a:solidFill>
              <a:srgbClr val="FF86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13"/>
            <p:cNvSpPr/>
            <p:nvPr/>
          </p:nvSpPr>
          <p:spPr>
            <a:xfrm>
              <a:off x="5477912" y="2083778"/>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13"/>
            <p:cNvSpPr/>
            <p:nvPr/>
          </p:nvSpPr>
          <p:spPr>
            <a:xfrm>
              <a:off x="5649377" y="2183028"/>
              <a:ext cx="351863" cy="255746"/>
            </a:xfrm>
            <a:custGeom>
              <a:rect b="b" l="l" r="r" t="t"/>
              <a:pathLst>
                <a:path extrusionOk="0" h="255746" w="351863">
                  <a:moveTo>
                    <a:pt x="351864" y="255746"/>
                  </a:moveTo>
                  <a:lnTo>
                    <a:pt x="0" y="52197"/>
                  </a:lnTo>
                  <a:lnTo>
                    <a:pt x="0" y="0"/>
                  </a:lnTo>
                  <a:lnTo>
                    <a:pt x="351864" y="203549"/>
                  </a:lnTo>
                  <a:lnTo>
                    <a:pt x="351864" y="25574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13"/>
            <p:cNvSpPr/>
            <p:nvPr/>
          </p:nvSpPr>
          <p:spPr>
            <a:xfrm>
              <a:off x="5477912" y="1833270"/>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13"/>
            <p:cNvSpPr/>
            <p:nvPr/>
          </p:nvSpPr>
          <p:spPr>
            <a:xfrm>
              <a:off x="5649377" y="1932425"/>
              <a:ext cx="306716" cy="229742"/>
            </a:xfrm>
            <a:custGeom>
              <a:rect b="b" l="l" r="r" t="t"/>
              <a:pathLst>
                <a:path extrusionOk="0" h="229742" w="306716">
                  <a:moveTo>
                    <a:pt x="306716" y="229743"/>
                  </a:moveTo>
                  <a:lnTo>
                    <a:pt x="0" y="52197"/>
                  </a:lnTo>
                  <a:lnTo>
                    <a:pt x="0" y="0"/>
                  </a:lnTo>
                  <a:lnTo>
                    <a:pt x="306716" y="177451"/>
                  </a:lnTo>
                  <a:lnTo>
                    <a:pt x="306716" y="229743"/>
                  </a:lnTo>
                  <a:close/>
                </a:path>
              </a:pathLst>
            </a:custGeom>
            <a:solidFill>
              <a:srgbClr val="4D3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13"/>
            <p:cNvSpPr/>
            <p:nvPr/>
          </p:nvSpPr>
          <p:spPr>
            <a:xfrm>
              <a:off x="5477912" y="2167312"/>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13"/>
            <p:cNvSpPr/>
            <p:nvPr/>
          </p:nvSpPr>
          <p:spPr>
            <a:xfrm>
              <a:off x="5649377" y="2266467"/>
              <a:ext cx="180399" cy="156591"/>
            </a:xfrm>
            <a:custGeom>
              <a:rect b="b" l="l" r="r" t="t"/>
              <a:pathLst>
                <a:path extrusionOk="0" h="156591" w="180399">
                  <a:moveTo>
                    <a:pt x="180399" y="156591"/>
                  </a:moveTo>
                  <a:lnTo>
                    <a:pt x="0" y="52197"/>
                  </a:lnTo>
                  <a:lnTo>
                    <a:pt x="0" y="0"/>
                  </a:lnTo>
                  <a:lnTo>
                    <a:pt x="180399" y="104394"/>
                  </a:lnTo>
                  <a:lnTo>
                    <a:pt x="180399" y="15659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13"/>
            <p:cNvSpPr/>
            <p:nvPr/>
          </p:nvSpPr>
          <p:spPr>
            <a:xfrm>
              <a:off x="5477912" y="2334380"/>
              <a:ext cx="144376" cy="135636"/>
            </a:xfrm>
            <a:custGeom>
              <a:rect b="b" l="l" r="r" t="t"/>
              <a:pathLst>
                <a:path extrusionOk="0" h="135636" w="144376">
                  <a:moveTo>
                    <a:pt x="144376" y="135636"/>
                  </a:moveTo>
                  <a:lnTo>
                    <a:pt x="0" y="52197"/>
                  </a:lnTo>
                  <a:lnTo>
                    <a:pt x="0" y="0"/>
                  </a:lnTo>
                  <a:lnTo>
                    <a:pt x="144376" y="83534"/>
                  </a:lnTo>
                  <a:lnTo>
                    <a:pt x="144376" y="13563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 name="Google Shape;471;p13"/>
            <p:cNvSpPr/>
            <p:nvPr/>
          </p:nvSpPr>
          <p:spPr>
            <a:xfrm>
              <a:off x="5649377" y="2433536"/>
              <a:ext cx="568380" cy="381000"/>
            </a:xfrm>
            <a:custGeom>
              <a:rect b="b" l="l" r="r" t="t"/>
              <a:pathLst>
                <a:path extrusionOk="0" h="381000" w="568380">
                  <a:moveTo>
                    <a:pt x="568380" y="381000"/>
                  </a:moveTo>
                  <a:lnTo>
                    <a:pt x="0" y="52197"/>
                  </a:lnTo>
                  <a:lnTo>
                    <a:pt x="0" y="0"/>
                  </a:lnTo>
                  <a:lnTo>
                    <a:pt x="568380" y="328803"/>
                  </a:lnTo>
                  <a:lnTo>
                    <a:pt x="568380" y="381000"/>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 name="Google Shape;472;p13"/>
            <p:cNvSpPr/>
            <p:nvPr/>
          </p:nvSpPr>
          <p:spPr>
            <a:xfrm>
              <a:off x="5477912" y="2417819"/>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13"/>
            <p:cNvSpPr/>
            <p:nvPr/>
          </p:nvSpPr>
          <p:spPr>
            <a:xfrm>
              <a:off x="5649377" y="2517070"/>
              <a:ext cx="171369" cy="151352"/>
            </a:xfrm>
            <a:custGeom>
              <a:rect b="b" l="l" r="r" t="t"/>
              <a:pathLst>
                <a:path extrusionOk="0" h="151352" w="171369">
                  <a:moveTo>
                    <a:pt x="171370" y="151352"/>
                  </a:moveTo>
                  <a:lnTo>
                    <a:pt x="0" y="52197"/>
                  </a:lnTo>
                  <a:lnTo>
                    <a:pt x="0" y="0"/>
                  </a:lnTo>
                  <a:lnTo>
                    <a:pt x="171370" y="99155"/>
                  </a:lnTo>
                  <a:lnTo>
                    <a:pt x="171370" y="151352"/>
                  </a:lnTo>
                  <a:close/>
                </a:path>
              </a:pathLst>
            </a:custGeom>
            <a:solidFill>
              <a:srgbClr val="FF86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13"/>
            <p:cNvSpPr/>
            <p:nvPr/>
          </p:nvSpPr>
          <p:spPr>
            <a:xfrm>
              <a:off x="5477912" y="2501354"/>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 name="Google Shape;475;p13"/>
            <p:cNvSpPr/>
            <p:nvPr/>
          </p:nvSpPr>
          <p:spPr>
            <a:xfrm>
              <a:off x="5649377" y="2600604"/>
              <a:ext cx="505174" cy="344424"/>
            </a:xfrm>
            <a:custGeom>
              <a:rect b="b" l="l" r="r" t="t"/>
              <a:pathLst>
                <a:path extrusionOk="0" h="344424" w="505174">
                  <a:moveTo>
                    <a:pt x="505174" y="344424"/>
                  </a:moveTo>
                  <a:lnTo>
                    <a:pt x="0" y="52102"/>
                  </a:lnTo>
                  <a:lnTo>
                    <a:pt x="0" y="0"/>
                  </a:lnTo>
                  <a:lnTo>
                    <a:pt x="505174" y="292227"/>
                  </a:lnTo>
                  <a:lnTo>
                    <a:pt x="505174" y="344424"/>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 name="Google Shape;476;p13"/>
            <p:cNvSpPr/>
            <p:nvPr/>
          </p:nvSpPr>
          <p:spPr>
            <a:xfrm>
              <a:off x="5477912" y="2250846"/>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13"/>
            <p:cNvSpPr/>
            <p:nvPr/>
          </p:nvSpPr>
          <p:spPr>
            <a:xfrm>
              <a:off x="5649377" y="2350001"/>
              <a:ext cx="478085" cy="328898"/>
            </a:xfrm>
            <a:custGeom>
              <a:rect b="b" l="l" r="r" t="t"/>
              <a:pathLst>
                <a:path extrusionOk="0" h="328898" w="478085">
                  <a:moveTo>
                    <a:pt x="478086" y="328898"/>
                  </a:moveTo>
                  <a:lnTo>
                    <a:pt x="0" y="52197"/>
                  </a:lnTo>
                  <a:lnTo>
                    <a:pt x="0" y="0"/>
                  </a:lnTo>
                  <a:lnTo>
                    <a:pt x="478086" y="276701"/>
                  </a:lnTo>
                  <a:lnTo>
                    <a:pt x="478086" y="328898"/>
                  </a:lnTo>
                  <a:close/>
                </a:path>
              </a:pathLst>
            </a:custGeom>
            <a:solidFill>
              <a:srgbClr val="4D3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 name="Google Shape;478;p13"/>
            <p:cNvSpPr/>
            <p:nvPr/>
          </p:nvSpPr>
          <p:spPr>
            <a:xfrm>
              <a:off x="5477912" y="2584888"/>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 name="Google Shape;479;p13"/>
            <p:cNvSpPr/>
            <p:nvPr/>
          </p:nvSpPr>
          <p:spPr>
            <a:xfrm>
              <a:off x="5649377" y="2684043"/>
              <a:ext cx="63110" cy="88773"/>
            </a:xfrm>
            <a:custGeom>
              <a:rect b="b" l="l" r="r" t="t"/>
              <a:pathLst>
                <a:path extrusionOk="0" h="88773" w="63110">
                  <a:moveTo>
                    <a:pt x="63111" y="88773"/>
                  </a:moveTo>
                  <a:lnTo>
                    <a:pt x="0" y="52197"/>
                  </a:lnTo>
                  <a:lnTo>
                    <a:pt x="0" y="0"/>
                  </a:lnTo>
                  <a:lnTo>
                    <a:pt x="63111" y="36576"/>
                  </a:lnTo>
                  <a:lnTo>
                    <a:pt x="63111" y="8877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 name="Google Shape;480;p13"/>
            <p:cNvSpPr/>
            <p:nvPr/>
          </p:nvSpPr>
          <p:spPr>
            <a:xfrm>
              <a:off x="5477912" y="2751956"/>
              <a:ext cx="144376" cy="135636"/>
            </a:xfrm>
            <a:custGeom>
              <a:rect b="b" l="l" r="r" t="t"/>
              <a:pathLst>
                <a:path extrusionOk="0" h="135636" w="144376">
                  <a:moveTo>
                    <a:pt x="144376" y="135636"/>
                  </a:moveTo>
                  <a:lnTo>
                    <a:pt x="0" y="52197"/>
                  </a:lnTo>
                  <a:lnTo>
                    <a:pt x="0" y="0"/>
                  </a:lnTo>
                  <a:lnTo>
                    <a:pt x="144376" y="83534"/>
                  </a:lnTo>
                  <a:lnTo>
                    <a:pt x="144376" y="13563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 name="Google Shape;481;p13"/>
            <p:cNvSpPr/>
            <p:nvPr/>
          </p:nvSpPr>
          <p:spPr>
            <a:xfrm>
              <a:off x="5649377" y="2851112"/>
              <a:ext cx="117287" cy="120014"/>
            </a:xfrm>
            <a:custGeom>
              <a:rect b="b" l="l" r="r" t="t"/>
              <a:pathLst>
                <a:path extrusionOk="0" h="120014" w="117287">
                  <a:moveTo>
                    <a:pt x="117288" y="120015"/>
                  </a:moveTo>
                  <a:lnTo>
                    <a:pt x="0" y="52197"/>
                  </a:lnTo>
                  <a:lnTo>
                    <a:pt x="0" y="0"/>
                  </a:lnTo>
                  <a:lnTo>
                    <a:pt x="117288" y="67818"/>
                  </a:lnTo>
                  <a:lnTo>
                    <a:pt x="117288" y="120015"/>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 name="Google Shape;482;p13"/>
            <p:cNvSpPr/>
            <p:nvPr/>
          </p:nvSpPr>
          <p:spPr>
            <a:xfrm>
              <a:off x="5477912" y="2835395"/>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 name="Google Shape;483;p13"/>
            <p:cNvSpPr/>
            <p:nvPr/>
          </p:nvSpPr>
          <p:spPr>
            <a:xfrm>
              <a:off x="5649377" y="2934646"/>
              <a:ext cx="306716" cy="229647"/>
            </a:xfrm>
            <a:custGeom>
              <a:rect b="b" l="l" r="r" t="t"/>
              <a:pathLst>
                <a:path extrusionOk="0" h="229647" w="306716">
                  <a:moveTo>
                    <a:pt x="306716" y="229648"/>
                  </a:moveTo>
                  <a:lnTo>
                    <a:pt x="0" y="52197"/>
                  </a:lnTo>
                  <a:lnTo>
                    <a:pt x="0" y="0"/>
                  </a:lnTo>
                  <a:lnTo>
                    <a:pt x="306716" y="177451"/>
                  </a:lnTo>
                  <a:lnTo>
                    <a:pt x="306716" y="229648"/>
                  </a:lnTo>
                  <a:close/>
                </a:path>
              </a:pathLst>
            </a:custGeom>
            <a:solidFill>
              <a:srgbClr val="FF86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 name="Google Shape;484;p13"/>
            <p:cNvSpPr/>
            <p:nvPr/>
          </p:nvSpPr>
          <p:spPr>
            <a:xfrm>
              <a:off x="5477912" y="2918929"/>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 name="Google Shape;485;p13"/>
            <p:cNvSpPr/>
            <p:nvPr/>
          </p:nvSpPr>
          <p:spPr>
            <a:xfrm>
              <a:off x="5649377" y="3018085"/>
              <a:ext cx="487115" cy="334137"/>
            </a:xfrm>
            <a:custGeom>
              <a:rect b="b" l="l" r="r" t="t"/>
              <a:pathLst>
                <a:path extrusionOk="0" h="334137" w="487115">
                  <a:moveTo>
                    <a:pt x="487115" y="334137"/>
                  </a:moveTo>
                  <a:lnTo>
                    <a:pt x="0" y="52197"/>
                  </a:lnTo>
                  <a:lnTo>
                    <a:pt x="0" y="0"/>
                  </a:lnTo>
                  <a:lnTo>
                    <a:pt x="487115" y="281940"/>
                  </a:lnTo>
                  <a:lnTo>
                    <a:pt x="487115" y="334137"/>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 name="Google Shape;486;p13"/>
            <p:cNvSpPr/>
            <p:nvPr/>
          </p:nvSpPr>
          <p:spPr>
            <a:xfrm>
              <a:off x="5477912" y="2668422"/>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 name="Google Shape;487;p13"/>
            <p:cNvSpPr/>
            <p:nvPr/>
          </p:nvSpPr>
          <p:spPr>
            <a:xfrm>
              <a:off x="5649377" y="2767577"/>
              <a:ext cx="613432" cy="407193"/>
            </a:xfrm>
            <a:custGeom>
              <a:rect b="b" l="l" r="r" t="t"/>
              <a:pathLst>
                <a:path extrusionOk="0" h="407193" w="613432">
                  <a:moveTo>
                    <a:pt x="613433" y="407194"/>
                  </a:moveTo>
                  <a:lnTo>
                    <a:pt x="0" y="52197"/>
                  </a:lnTo>
                  <a:lnTo>
                    <a:pt x="0" y="0"/>
                  </a:lnTo>
                  <a:lnTo>
                    <a:pt x="613433" y="354902"/>
                  </a:lnTo>
                  <a:lnTo>
                    <a:pt x="613433" y="407194"/>
                  </a:lnTo>
                  <a:close/>
                </a:path>
              </a:pathLst>
            </a:custGeom>
            <a:solidFill>
              <a:srgbClr val="4D3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 name="Google Shape;488;p13"/>
            <p:cNvSpPr/>
            <p:nvPr/>
          </p:nvSpPr>
          <p:spPr>
            <a:xfrm>
              <a:off x="1926580" y="1674106"/>
              <a:ext cx="1230952" cy="1017480"/>
            </a:xfrm>
            <a:custGeom>
              <a:rect b="b" l="l" r="r" t="t"/>
              <a:pathLst>
                <a:path extrusionOk="0" h="1017480" w="1230952">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 name="Google Shape;489;p13"/>
            <p:cNvSpPr/>
            <p:nvPr/>
          </p:nvSpPr>
          <p:spPr>
            <a:xfrm>
              <a:off x="3112195" y="1676584"/>
              <a:ext cx="59119" cy="52197"/>
            </a:xfrm>
            <a:custGeom>
              <a:rect b="b" l="l" r="r" t="t"/>
              <a:pathLst>
                <a:path extrusionOk="0" h="52197" w="59119">
                  <a:moveTo>
                    <a:pt x="18249" y="0"/>
                  </a:moveTo>
                  <a:lnTo>
                    <a:pt x="59119" y="16574"/>
                  </a:lnTo>
                  <a:lnTo>
                    <a:pt x="24522" y="52197"/>
                  </a:lnTo>
                  <a:lnTo>
                    <a:pt x="0" y="12859"/>
                  </a:lnTo>
                  <a:lnTo>
                    <a:pt x="18249"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 name="Google Shape;490;p13"/>
            <p:cNvSpPr/>
            <p:nvPr/>
          </p:nvSpPr>
          <p:spPr>
            <a:xfrm>
              <a:off x="2269509" y="2593746"/>
              <a:ext cx="43151" cy="44767"/>
            </a:xfrm>
            <a:custGeom>
              <a:rect b="b" l="l" r="r" t="t"/>
              <a:pathLst>
                <a:path extrusionOk="0" h="44767" w="43151">
                  <a:moveTo>
                    <a:pt x="0" y="27432"/>
                  </a:moveTo>
                  <a:lnTo>
                    <a:pt x="43056" y="44767"/>
                  </a:lnTo>
                  <a:lnTo>
                    <a:pt x="43151" y="7620"/>
                  </a:lnTo>
                  <a:lnTo>
                    <a:pt x="5038" y="0"/>
                  </a:lnTo>
                  <a:lnTo>
                    <a:pt x="0" y="2743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 name="Google Shape;491;p13"/>
            <p:cNvSpPr/>
            <p:nvPr/>
          </p:nvSpPr>
          <p:spPr>
            <a:xfrm>
              <a:off x="1950116" y="2650325"/>
              <a:ext cx="58584" cy="57547"/>
            </a:xfrm>
            <a:custGeom>
              <a:rect b="b" l="l" r="r" t="t"/>
              <a:pathLst>
                <a:path extrusionOk="0" h="57547" w="58584">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 name="Google Shape;492;p13"/>
            <p:cNvSpPr/>
            <p:nvPr/>
          </p:nvSpPr>
          <p:spPr>
            <a:xfrm>
              <a:off x="1969256" y="1691533"/>
              <a:ext cx="1231332" cy="1017436"/>
            </a:xfrm>
            <a:custGeom>
              <a:rect b="b" l="l" r="r" t="t"/>
              <a:pathLst>
                <a:path extrusionOk="0" h="1017436" w="1231332">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 name="Google Shape;493;p13"/>
            <p:cNvSpPr/>
            <p:nvPr/>
          </p:nvSpPr>
          <p:spPr>
            <a:xfrm>
              <a:off x="2066299" y="1805171"/>
              <a:ext cx="1037246" cy="669226"/>
            </a:xfrm>
            <a:custGeom>
              <a:rect b="b" l="l" r="r" t="t"/>
              <a:pathLst>
                <a:path extrusionOk="0" h="669226" w="1037246">
                  <a:moveTo>
                    <a:pt x="1037247" y="69152"/>
                  </a:moveTo>
                  <a:lnTo>
                    <a:pt x="0" y="669227"/>
                  </a:lnTo>
                  <a:lnTo>
                    <a:pt x="0" y="600170"/>
                  </a:lnTo>
                  <a:lnTo>
                    <a:pt x="1037247" y="0"/>
                  </a:lnTo>
                  <a:lnTo>
                    <a:pt x="1037247" y="691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 name="Google Shape;494;p13"/>
            <p:cNvSpPr/>
            <p:nvPr/>
          </p:nvSpPr>
          <p:spPr>
            <a:xfrm>
              <a:off x="2066299" y="2133308"/>
              <a:ext cx="679110" cy="462057"/>
            </a:xfrm>
            <a:custGeom>
              <a:rect b="b" l="l" r="r" t="t"/>
              <a:pathLst>
                <a:path extrusionOk="0" h="462057" w="679110">
                  <a:moveTo>
                    <a:pt x="679110" y="69151"/>
                  </a:moveTo>
                  <a:lnTo>
                    <a:pt x="0" y="462058"/>
                  </a:lnTo>
                  <a:lnTo>
                    <a:pt x="0" y="392906"/>
                  </a:lnTo>
                  <a:lnTo>
                    <a:pt x="679110" y="0"/>
                  </a:lnTo>
                  <a:lnTo>
                    <a:pt x="679110" y="6915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95" name="Google Shape;495;p13"/>
            <p:cNvGrpSpPr/>
            <p:nvPr/>
          </p:nvGrpSpPr>
          <p:grpSpPr>
            <a:xfrm>
              <a:off x="4146745" y="1006881"/>
              <a:ext cx="330894" cy="250785"/>
              <a:chOff x="6621095" y="1452181"/>
              <a:chExt cx="330894" cy="250785"/>
            </a:xfrm>
          </p:grpSpPr>
          <p:sp>
            <p:nvSpPr>
              <p:cNvPr id="496" name="Google Shape;496;p1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1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1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1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 name="Google Shape;500;p1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01" name="Google Shape;501;p13"/>
            <p:cNvSpPr/>
            <p:nvPr/>
          </p:nvSpPr>
          <p:spPr>
            <a:xfrm>
              <a:off x="4444588" y="826743"/>
              <a:ext cx="153590" cy="431871"/>
            </a:xfrm>
            <a:custGeom>
              <a:rect b="b" l="l" r="r" t="t"/>
              <a:pathLst>
                <a:path extrusionOk="0" h="431871" w="15359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 name="Google Shape;502;p13"/>
            <p:cNvSpPr/>
            <p:nvPr/>
          </p:nvSpPr>
          <p:spPr>
            <a:xfrm>
              <a:off x="4515562" y="822838"/>
              <a:ext cx="88583" cy="120566"/>
            </a:xfrm>
            <a:custGeom>
              <a:rect b="b" l="l" r="r" t="t"/>
              <a:pathLst>
                <a:path extrusionOk="0" h="120566" w="88583">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03" name="Google Shape;503;p13"/>
          <p:cNvSpPr txBox="1"/>
          <p:nvPr/>
        </p:nvSpPr>
        <p:spPr>
          <a:xfrm>
            <a:off x="4967550" y="1743031"/>
            <a:ext cx="3069600" cy="2148900"/>
          </a:xfrm>
          <a:prstGeom prst="rect">
            <a:avLst/>
          </a:prstGeom>
          <a:noFill/>
          <a:ln>
            <a:noFill/>
          </a:ln>
        </p:spPr>
        <p:txBody>
          <a:bodyPr anchorCtr="0" anchor="t" bIns="91425" lIns="91425" spcFirstLastPara="1" rIns="91425" wrap="square" tIns="91425">
            <a:spAutoFit/>
          </a:bodyPr>
          <a:lstStyle/>
          <a:p>
            <a:pPr indent="0" lvl="0" marL="50800" rtl="0" algn="l">
              <a:lnSpc>
                <a:spcPct val="115000"/>
              </a:lnSpc>
              <a:spcBef>
                <a:spcPts val="100"/>
              </a:spcBef>
              <a:spcAft>
                <a:spcPts val="0"/>
              </a:spcAft>
              <a:buNone/>
            </a:pPr>
            <a:r>
              <a:rPr lang="en">
                <a:solidFill>
                  <a:srgbClr val="0B5394"/>
                </a:solidFill>
              </a:rPr>
              <a:t>CONTENTS:-</a:t>
            </a:r>
            <a:endParaRPr>
              <a:solidFill>
                <a:srgbClr val="0B5394"/>
              </a:solidFill>
            </a:endParaRPr>
          </a:p>
          <a:p>
            <a:pPr indent="0" lvl="0" marL="0" rtl="0" algn="l">
              <a:lnSpc>
                <a:spcPct val="151272"/>
              </a:lnSpc>
              <a:spcBef>
                <a:spcPts val="1600"/>
              </a:spcBef>
              <a:spcAft>
                <a:spcPts val="0"/>
              </a:spcAft>
              <a:buNone/>
            </a:pPr>
            <a:r>
              <a:rPr lang="en">
                <a:solidFill>
                  <a:srgbClr val="0B5394"/>
                </a:solidFill>
              </a:rPr>
              <a:t>○ What is LinkedIn?</a:t>
            </a:r>
            <a:endParaRPr>
              <a:solidFill>
                <a:srgbClr val="0B5394"/>
              </a:solidFill>
            </a:endParaRPr>
          </a:p>
          <a:p>
            <a:pPr indent="0" lvl="0" marL="0" rtl="0" algn="l">
              <a:lnSpc>
                <a:spcPct val="150000"/>
              </a:lnSpc>
              <a:spcBef>
                <a:spcPts val="0"/>
              </a:spcBef>
              <a:spcAft>
                <a:spcPts val="0"/>
              </a:spcAft>
              <a:buNone/>
            </a:pPr>
            <a:r>
              <a:rPr lang="en">
                <a:solidFill>
                  <a:srgbClr val="0B5394"/>
                </a:solidFill>
              </a:rPr>
              <a:t>○ Why Do we need it?</a:t>
            </a:r>
            <a:endParaRPr>
              <a:solidFill>
                <a:srgbClr val="0B5394"/>
              </a:solidFill>
            </a:endParaRPr>
          </a:p>
          <a:p>
            <a:pPr indent="0" lvl="0" marL="0" rtl="0" algn="l">
              <a:lnSpc>
                <a:spcPct val="150000"/>
              </a:lnSpc>
              <a:spcBef>
                <a:spcPts val="0"/>
              </a:spcBef>
              <a:spcAft>
                <a:spcPts val="0"/>
              </a:spcAft>
              <a:buNone/>
            </a:pPr>
            <a:r>
              <a:rPr lang="en">
                <a:solidFill>
                  <a:srgbClr val="0B5394"/>
                </a:solidFill>
              </a:rPr>
              <a:t>○ Company Overview</a:t>
            </a:r>
            <a:endParaRPr>
              <a:solidFill>
                <a:srgbClr val="0B5394"/>
              </a:solidFill>
            </a:endParaRPr>
          </a:p>
          <a:p>
            <a:pPr indent="0" lvl="0" marL="0" rtl="0" algn="l">
              <a:lnSpc>
                <a:spcPct val="150000"/>
              </a:lnSpc>
              <a:spcBef>
                <a:spcPts val="0"/>
              </a:spcBef>
              <a:spcAft>
                <a:spcPts val="0"/>
              </a:spcAft>
              <a:buNone/>
            </a:pPr>
            <a:r>
              <a:rPr lang="en">
                <a:solidFill>
                  <a:srgbClr val="0B5394"/>
                </a:solidFill>
              </a:rPr>
              <a:t>○ History</a:t>
            </a:r>
            <a:endParaRPr>
              <a:solidFill>
                <a:srgbClr val="0B5394"/>
              </a:solidFill>
            </a:endParaRPr>
          </a:p>
          <a:p>
            <a:pPr indent="0" lvl="0" marL="0" rtl="0" algn="l">
              <a:lnSpc>
                <a:spcPct val="151272"/>
              </a:lnSpc>
              <a:spcBef>
                <a:spcPts val="0"/>
              </a:spcBef>
              <a:spcAft>
                <a:spcPts val="0"/>
              </a:spcAft>
              <a:buNone/>
            </a:pPr>
            <a:r>
              <a:rPr lang="en">
                <a:solidFill>
                  <a:srgbClr val="0B5394"/>
                </a:solidFill>
              </a:rPr>
              <a:t>○ Sustainability of the company</a:t>
            </a:r>
            <a:endParaRPr>
              <a:solidFill>
                <a:srgbClr val="0B539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31"/>
          <p:cNvSpPr txBox="1"/>
          <p:nvPr>
            <p:ph idx="4294967295" type="subTitle"/>
          </p:nvPr>
        </p:nvSpPr>
        <p:spPr>
          <a:xfrm>
            <a:off x="589725" y="1449202"/>
            <a:ext cx="5801400" cy="33645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 sz="1900">
                <a:solidFill>
                  <a:srgbClr val="073763"/>
                </a:solidFill>
                <a:latin typeface="Merriweather Light"/>
                <a:ea typeface="Merriweather Light"/>
                <a:cs typeface="Merriweather Light"/>
                <a:sym typeface="Merriweather Light"/>
              </a:rPr>
              <a:t>In terms of learning, you can learn from different experts by making them your mentor.</a:t>
            </a:r>
            <a:endParaRPr sz="1900">
              <a:solidFill>
                <a:srgbClr val="073763"/>
              </a:solidFill>
              <a:latin typeface="Merriweather Light"/>
              <a:ea typeface="Merriweather Light"/>
              <a:cs typeface="Merriweather Light"/>
              <a:sym typeface="Merriweather Light"/>
            </a:endParaRPr>
          </a:p>
          <a:p>
            <a:pPr indent="0" lvl="0" marL="0" rtl="0" algn="l">
              <a:lnSpc>
                <a:spcPct val="115000"/>
              </a:lnSpc>
              <a:spcBef>
                <a:spcPts val="600"/>
              </a:spcBef>
              <a:spcAft>
                <a:spcPts val="0"/>
              </a:spcAft>
              <a:buNone/>
            </a:pPr>
            <a:r>
              <a:t/>
            </a:r>
            <a:endParaRPr sz="1900">
              <a:solidFill>
                <a:srgbClr val="073763"/>
              </a:solidFill>
              <a:latin typeface="Merriweather Light"/>
              <a:ea typeface="Merriweather Light"/>
              <a:cs typeface="Merriweather Light"/>
              <a:sym typeface="Merriweather Light"/>
            </a:endParaRPr>
          </a:p>
          <a:p>
            <a:pPr indent="0" lvl="0" marL="0" rtl="0" algn="l">
              <a:lnSpc>
                <a:spcPct val="115000"/>
              </a:lnSpc>
              <a:spcBef>
                <a:spcPts val="600"/>
              </a:spcBef>
              <a:spcAft>
                <a:spcPts val="0"/>
              </a:spcAft>
              <a:buNone/>
            </a:pPr>
            <a:r>
              <a:rPr lang="en" sz="1900">
                <a:solidFill>
                  <a:srgbClr val="073763"/>
                </a:solidFill>
                <a:latin typeface="Merriweather Light"/>
                <a:ea typeface="Merriweather Light"/>
                <a:cs typeface="Merriweather Light"/>
                <a:sym typeface="Merriweather Light"/>
              </a:rPr>
              <a:t>For example, if you belong to a private institute and need guidance from a IIT faculty, you can simply make connections to them and sending message and asking them to help you in project making or in any type research work.</a:t>
            </a:r>
            <a:endParaRPr sz="1900">
              <a:solidFill>
                <a:srgbClr val="073763"/>
              </a:solidFill>
              <a:latin typeface="Merriweather Light"/>
              <a:ea typeface="Merriweather Light"/>
              <a:cs typeface="Merriweather Light"/>
              <a:sym typeface="Merriweather Light"/>
            </a:endParaRPr>
          </a:p>
        </p:txBody>
      </p:sp>
      <p:sp>
        <p:nvSpPr>
          <p:cNvPr id="1422" name="Google Shape;1422;p3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423" name="Google Shape;1423;p31"/>
          <p:cNvPicPr preferRelativeResize="0"/>
          <p:nvPr/>
        </p:nvPicPr>
        <p:blipFill>
          <a:blip r:embed="rId3">
            <a:alphaModFix/>
          </a:blip>
          <a:stretch>
            <a:fillRect/>
          </a:stretch>
        </p:blipFill>
        <p:spPr>
          <a:xfrm>
            <a:off x="6579150" y="1567125"/>
            <a:ext cx="2133600" cy="2143200"/>
          </a:xfrm>
          <a:prstGeom prst="roundRect">
            <a:avLst>
              <a:gd fmla="val 16667" name="adj"/>
            </a:avLst>
          </a:prstGeom>
          <a:noFill/>
          <a:ln>
            <a:noFill/>
          </a:ln>
          <a:effectLst>
            <a:outerShdw blurRad="57150" rotWithShape="0" algn="bl" dir="9060000" dist="95250">
              <a:srgbClr val="000000">
                <a:alpha val="51000"/>
              </a:srgbClr>
            </a:outerShdw>
            <a:reflection blurRad="0" dir="5400000" dist="104775" endA="0" endPos="6000" fadeDir="5400012" kx="0" rotWithShape="0" algn="bl" stA="70000" stPos="0" sy="-100000" ky="0"/>
          </a:effectLst>
        </p:spPr>
      </p:pic>
      <p:sp>
        <p:nvSpPr>
          <p:cNvPr id="1424" name="Google Shape;1424;p31"/>
          <p:cNvSpPr txBox="1"/>
          <p:nvPr/>
        </p:nvSpPr>
        <p:spPr>
          <a:xfrm>
            <a:off x="830725" y="389325"/>
            <a:ext cx="7818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accent2"/>
                </a:solidFill>
                <a:latin typeface="Raleway"/>
                <a:ea typeface="Raleway"/>
                <a:cs typeface="Raleway"/>
                <a:sym typeface="Raleway"/>
              </a:rPr>
              <a:t>THE NEED OF MENTORSHIP</a:t>
            </a:r>
            <a:endParaRPr b="1" sz="3600">
              <a:solidFill>
                <a:schemeClr val="accent2"/>
              </a:solidFill>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32"/>
          <p:cNvSpPr txBox="1"/>
          <p:nvPr>
            <p:ph idx="4294967295" type="ctrTitle"/>
          </p:nvPr>
        </p:nvSpPr>
        <p:spPr>
          <a:xfrm>
            <a:off x="2076900" y="459350"/>
            <a:ext cx="4990200" cy="59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5200">
                <a:latin typeface="Raleway"/>
                <a:ea typeface="Raleway"/>
                <a:cs typeface="Raleway"/>
                <a:sym typeface="Raleway"/>
              </a:rPr>
              <a:t>ALUMNI TOOL</a:t>
            </a:r>
            <a:endParaRPr b="1" sz="5200">
              <a:latin typeface="Raleway"/>
              <a:ea typeface="Raleway"/>
              <a:cs typeface="Raleway"/>
              <a:sym typeface="Raleway"/>
            </a:endParaRPr>
          </a:p>
        </p:txBody>
      </p:sp>
      <p:sp>
        <p:nvSpPr>
          <p:cNvPr id="1430" name="Google Shape;1430;p3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1" name="Google Shape;1431;p32"/>
          <p:cNvSpPr txBox="1"/>
          <p:nvPr/>
        </p:nvSpPr>
        <p:spPr>
          <a:xfrm>
            <a:off x="614000" y="1640975"/>
            <a:ext cx="3278400" cy="2678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800">
                <a:solidFill>
                  <a:srgbClr val="073763"/>
                </a:solidFill>
                <a:latin typeface="Merriweather Light"/>
                <a:ea typeface="Merriweather Light"/>
                <a:cs typeface="Merriweather Light"/>
                <a:sym typeface="Merriweather Light"/>
              </a:rPr>
              <a:t>It’s an easy way to explore people who graduated from your same school, where they work now and in what cities (among other things). Connecting with alumni is a super simple and effective way to find your way into a new job. </a:t>
            </a:r>
            <a:endParaRPr sz="1800">
              <a:solidFill>
                <a:srgbClr val="073763"/>
              </a:solidFill>
              <a:latin typeface="Merriweather Light"/>
              <a:ea typeface="Merriweather Light"/>
              <a:cs typeface="Merriweather Light"/>
              <a:sym typeface="Merriweather Light"/>
            </a:endParaRPr>
          </a:p>
        </p:txBody>
      </p:sp>
      <p:sp>
        <p:nvSpPr>
          <p:cNvPr id="1432" name="Google Shape;1432;p32"/>
          <p:cNvSpPr txBox="1"/>
          <p:nvPr/>
        </p:nvSpPr>
        <p:spPr>
          <a:xfrm>
            <a:off x="4681200" y="1640975"/>
            <a:ext cx="38718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073763"/>
                </a:solidFill>
                <a:latin typeface="Merriweather Light"/>
                <a:ea typeface="Merriweather Light"/>
                <a:cs typeface="Merriweather Light"/>
                <a:sym typeface="Merriweather Light"/>
              </a:rPr>
              <a:t>Suggestions:</a:t>
            </a:r>
            <a:endParaRPr sz="1700">
              <a:solidFill>
                <a:srgbClr val="073763"/>
              </a:solidFill>
              <a:latin typeface="Merriweather Light"/>
              <a:ea typeface="Merriweather Light"/>
              <a:cs typeface="Merriweather Light"/>
              <a:sym typeface="Merriweather Light"/>
            </a:endParaRPr>
          </a:p>
          <a:p>
            <a:pPr indent="0" lvl="0" marL="0" rtl="0" algn="l">
              <a:spcBef>
                <a:spcPts val="0"/>
              </a:spcBef>
              <a:spcAft>
                <a:spcPts val="0"/>
              </a:spcAft>
              <a:buNone/>
            </a:pPr>
            <a:r>
              <a:t/>
            </a:r>
            <a:endParaRPr sz="1700">
              <a:solidFill>
                <a:srgbClr val="073763"/>
              </a:solidFill>
              <a:latin typeface="Merriweather Light"/>
              <a:ea typeface="Merriweather Light"/>
              <a:cs typeface="Merriweather Light"/>
              <a:sym typeface="Merriweather Light"/>
            </a:endParaRPr>
          </a:p>
          <a:p>
            <a:pPr indent="0" lvl="0" marL="0" rtl="0" algn="l">
              <a:spcBef>
                <a:spcPts val="0"/>
              </a:spcBef>
              <a:spcAft>
                <a:spcPts val="0"/>
              </a:spcAft>
              <a:buNone/>
            </a:pPr>
            <a:r>
              <a:rPr lang="en" sz="1700">
                <a:solidFill>
                  <a:srgbClr val="073763"/>
                </a:solidFill>
                <a:latin typeface="Merriweather Light"/>
                <a:ea typeface="Merriweather Light"/>
                <a:cs typeface="Merriweather Light"/>
                <a:sym typeface="Merriweather Light"/>
              </a:rPr>
              <a:t>To get involved in a collaboration In terms of networking, for example if you want to make a project and you don’t have the time to do it alone, you can seek another person that may help or collab with you to make that project. This will save your time and you will be able to make a nice project.</a:t>
            </a:r>
            <a:endParaRPr sz="1700">
              <a:solidFill>
                <a:srgbClr val="073763"/>
              </a:solidFill>
              <a:latin typeface="Merriweather Light"/>
              <a:ea typeface="Merriweather Light"/>
              <a:cs typeface="Merriweather Light"/>
              <a:sym typeface="Merriweather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33"/>
          <p:cNvSpPr txBox="1"/>
          <p:nvPr>
            <p:ph idx="4294967295" type="ctrTitle"/>
          </p:nvPr>
        </p:nvSpPr>
        <p:spPr>
          <a:xfrm>
            <a:off x="685800" y="876600"/>
            <a:ext cx="4048200" cy="89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89,526,124$</a:t>
            </a:r>
            <a:endParaRPr>
              <a:solidFill>
                <a:schemeClr val="lt1"/>
              </a:solidFill>
              <a:highlight>
                <a:schemeClr val="accent1"/>
              </a:highlight>
              <a:latin typeface="Barlow SemiBold"/>
              <a:ea typeface="Barlow SemiBold"/>
              <a:cs typeface="Barlow SemiBold"/>
              <a:sym typeface="Barlow SemiBold"/>
            </a:endParaRPr>
          </a:p>
        </p:txBody>
      </p:sp>
      <p:sp>
        <p:nvSpPr>
          <p:cNvPr id="1438" name="Google Shape;1438;p33"/>
          <p:cNvSpPr txBox="1"/>
          <p:nvPr>
            <p:ph idx="4294967295" type="subTitle"/>
          </p:nvPr>
        </p:nvSpPr>
        <p:spPr>
          <a:xfrm>
            <a:off x="685800" y="1411308"/>
            <a:ext cx="40482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That’s a lot of money</a:t>
            </a:r>
            <a:endParaRPr sz="2400"/>
          </a:p>
        </p:txBody>
      </p:sp>
      <p:sp>
        <p:nvSpPr>
          <p:cNvPr id="1439" name="Google Shape;1439;p33"/>
          <p:cNvSpPr txBox="1"/>
          <p:nvPr>
            <p:ph idx="4294967295" type="ctrTitle"/>
          </p:nvPr>
        </p:nvSpPr>
        <p:spPr>
          <a:xfrm>
            <a:off x="685800" y="3505493"/>
            <a:ext cx="4048200" cy="89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100%</a:t>
            </a:r>
            <a:endParaRPr>
              <a:solidFill>
                <a:schemeClr val="lt1"/>
              </a:solidFill>
              <a:highlight>
                <a:schemeClr val="accent1"/>
              </a:highlight>
              <a:latin typeface="Barlow SemiBold"/>
              <a:ea typeface="Barlow SemiBold"/>
              <a:cs typeface="Barlow SemiBold"/>
              <a:sym typeface="Barlow SemiBold"/>
            </a:endParaRPr>
          </a:p>
        </p:txBody>
      </p:sp>
      <p:sp>
        <p:nvSpPr>
          <p:cNvPr id="1440" name="Google Shape;1440;p33"/>
          <p:cNvSpPr txBox="1"/>
          <p:nvPr>
            <p:ph idx="4294967295" type="subTitle"/>
          </p:nvPr>
        </p:nvSpPr>
        <p:spPr>
          <a:xfrm>
            <a:off x="685800" y="4040201"/>
            <a:ext cx="40482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Total success!</a:t>
            </a:r>
            <a:endParaRPr sz="2400"/>
          </a:p>
        </p:txBody>
      </p:sp>
      <p:sp>
        <p:nvSpPr>
          <p:cNvPr id="1441" name="Google Shape;1441;p33"/>
          <p:cNvSpPr txBox="1"/>
          <p:nvPr>
            <p:ph idx="4294967295" type="ctrTitle"/>
          </p:nvPr>
        </p:nvSpPr>
        <p:spPr>
          <a:xfrm>
            <a:off x="685800" y="2191047"/>
            <a:ext cx="4048200" cy="89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185,244 users</a:t>
            </a:r>
            <a:endParaRPr>
              <a:solidFill>
                <a:schemeClr val="lt1"/>
              </a:solidFill>
              <a:highlight>
                <a:schemeClr val="accent1"/>
              </a:highlight>
              <a:latin typeface="Barlow SemiBold"/>
              <a:ea typeface="Barlow SemiBold"/>
              <a:cs typeface="Barlow SemiBold"/>
              <a:sym typeface="Barlow SemiBold"/>
            </a:endParaRPr>
          </a:p>
        </p:txBody>
      </p:sp>
      <p:sp>
        <p:nvSpPr>
          <p:cNvPr id="1442" name="Google Shape;1442;p33"/>
          <p:cNvSpPr txBox="1"/>
          <p:nvPr>
            <p:ph idx="4294967295" type="subTitle"/>
          </p:nvPr>
        </p:nvSpPr>
        <p:spPr>
          <a:xfrm>
            <a:off x="685800" y="2725755"/>
            <a:ext cx="40482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And a lot of users</a:t>
            </a:r>
            <a:endParaRPr sz="2400"/>
          </a:p>
        </p:txBody>
      </p:sp>
      <p:sp>
        <p:nvSpPr>
          <p:cNvPr id="1443" name="Google Shape;1443;p3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444" name="Google Shape;1444;p33"/>
          <p:cNvGrpSpPr/>
          <p:nvPr/>
        </p:nvGrpSpPr>
        <p:grpSpPr>
          <a:xfrm>
            <a:off x="5233951" y="823317"/>
            <a:ext cx="3414844" cy="3813266"/>
            <a:chOff x="2152775" y="305709"/>
            <a:chExt cx="4264823" cy="4762415"/>
          </a:xfrm>
        </p:grpSpPr>
        <p:grpSp>
          <p:nvGrpSpPr>
            <p:cNvPr id="1445" name="Google Shape;1445;p33"/>
            <p:cNvGrpSpPr/>
            <p:nvPr/>
          </p:nvGrpSpPr>
          <p:grpSpPr>
            <a:xfrm>
              <a:off x="2593845" y="3487641"/>
              <a:ext cx="936028" cy="696373"/>
              <a:chOff x="4403470" y="4229766"/>
              <a:chExt cx="936028" cy="696373"/>
            </a:xfrm>
          </p:grpSpPr>
          <p:sp>
            <p:nvSpPr>
              <p:cNvPr id="1446" name="Google Shape;1446;p33"/>
              <p:cNvSpPr/>
              <p:nvPr/>
            </p:nvSpPr>
            <p:spPr>
              <a:xfrm>
                <a:off x="4403470" y="441464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7" name="Google Shape;1447;p33"/>
              <p:cNvSpPr/>
              <p:nvPr/>
            </p:nvSpPr>
            <p:spPr>
              <a:xfrm>
                <a:off x="4455646" y="433930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8" name="Google Shape;1448;p33"/>
              <p:cNvSpPr/>
              <p:nvPr/>
            </p:nvSpPr>
            <p:spPr>
              <a:xfrm>
                <a:off x="4455741" y="4482465"/>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9" name="Google Shape;1449;p33"/>
              <p:cNvSpPr/>
              <p:nvPr/>
            </p:nvSpPr>
            <p:spPr>
              <a:xfrm>
                <a:off x="5272972" y="4485513"/>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0" name="Google Shape;1450;p33"/>
              <p:cNvSpPr/>
              <p:nvPr/>
            </p:nvSpPr>
            <p:spPr>
              <a:xfrm>
                <a:off x="4455646" y="422976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1" name="Google Shape;1451;p33"/>
              <p:cNvSpPr/>
              <p:nvPr/>
            </p:nvSpPr>
            <p:spPr>
              <a:xfrm>
                <a:off x="4581266" y="4299370"/>
                <a:ext cx="632693" cy="366117"/>
              </a:xfrm>
              <a:custGeom>
                <a:rect b="b" l="l" r="r" t="t"/>
                <a:pathLst>
                  <a:path extrusionOk="0" h="366117" w="632693">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2" name="Google Shape;1452;p33"/>
              <p:cNvSpPr/>
              <p:nvPr/>
            </p:nvSpPr>
            <p:spPr>
              <a:xfrm>
                <a:off x="4581856" y="4321278"/>
                <a:ext cx="631526" cy="344209"/>
              </a:xfrm>
              <a:custGeom>
                <a:rect b="b" l="l" r="r" t="t"/>
                <a:pathLst>
                  <a:path extrusionOk="0" h="344209" w="631526">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3" name="Google Shape;1453;p33"/>
              <p:cNvSpPr/>
              <p:nvPr/>
            </p:nvSpPr>
            <p:spPr>
              <a:xfrm>
                <a:off x="4743040" y="4404074"/>
                <a:ext cx="295357" cy="184784"/>
              </a:xfrm>
              <a:custGeom>
                <a:rect b="b" l="l" r="r" t="t"/>
                <a:pathLst>
                  <a:path extrusionOk="0" h="184784" w="295357">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4" name="Google Shape;1454;p33"/>
              <p:cNvSpPr/>
              <p:nvPr/>
            </p:nvSpPr>
            <p:spPr>
              <a:xfrm>
                <a:off x="4865259" y="4541234"/>
                <a:ext cx="19007" cy="25527"/>
              </a:xfrm>
              <a:custGeom>
                <a:rect b="b" l="l" r="r" t="t"/>
                <a:pathLst>
                  <a:path extrusionOk="0" h="25527"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5" name="Google Shape;1455;p33"/>
              <p:cNvSpPr/>
              <p:nvPr/>
            </p:nvSpPr>
            <p:spPr>
              <a:xfrm>
                <a:off x="4992800" y="4552092"/>
                <a:ext cx="42006" cy="19716"/>
              </a:xfrm>
              <a:custGeom>
                <a:rect b="b" l="l" r="r" t="t"/>
                <a:pathLst>
                  <a:path extrusionOk="0" h="19716" w="42006">
                    <a:moveTo>
                      <a:pt x="42007" y="17240"/>
                    </a:moveTo>
                    <a:lnTo>
                      <a:pt x="42007" y="0"/>
                    </a:lnTo>
                    <a:lnTo>
                      <a:pt x="0" y="3238"/>
                    </a:lnTo>
                    <a:lnTo>
                      <a:pt x="24045" y="19717"/>
                    </a:lnTo>
                    <a:lnTo>
                      <a:pt x="42007"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6" name="Google Shape;1456;p33"/>
              <p:cNvSpPr/>
              <p:nvPr/>
            </p:nvSpPr>
            <p:spPr>
              <a:xfrm>
                <a:off x="5006866" y="4488941"/>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7" name="Google Shape;1457;p33"/>
              <p:cNvSpPr/>
              <p:nvPr/>
            </p:nvSpPr>
            <p:spPr>
              <a:xfrm>
                <a:off x="4908026" y="4495323"/>
                <a:ext cx="47328" cy="33051"/>
              </a:xfrm>
              <a:custGeom>
                <a:rect b="b" l="l" r="r" t="t"/>
                <a:pathLst>
                  <a:path extrusionOk="0" h="33051" w="47328">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8" name="Google Shape;1458;p33"/>
              <p:cNvSpPr/>
              <p:nvPr/>
            </p:nvSpPr>
            <p:spPr>
              <a:xfrm>
                <a:off x="4811468" y="4440078"/>
                <a:ext cx="58923" cy="38957"/>
              </a:xfrm>
              <a:custGeom>
                <a:rect b="b" l="l" r="r" t="t"/>
                <a:pathLst>
                  <a:path extrusionOk="0" h="38957" w="58923">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9" name="Google Shape;1459;p33"/>
              <p:cNvSpPr/>
              <p:nvPr/>
            </p:nvSpPr>
            <p:spPr>
              <a:xfrm>
                <a:off x="4865639" y="4409027"/>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0" name="Google Shape;1460;p33"/>
              <p:cNvSpPr/>
              <p:nvPr/>
            </p:nvSpPr>
            <p:spPr>
              <a:xfrm>
                <a:off x="4743421" y="4403978"/>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1" name="Google Shape;1461;p33"/>
              <p:cNvSpPr/>
              <p:nvPr/>
            </p:nvSpPr>
            <p:spPr>
              <a:xfrm>
                <a:off x="4744371" y="4461509"/>
                <a:ext cx="29936" cy="30289"/>
              </a:xfrm>
              <a:custGeom>
                <a:rect b="b" l="l" r="r" t="t"/>
                <a:pathLst>
                  <a:path extrusionOk="0" h="30289" w="29936">
                    <a:moveTo>
                      <a:pt x="0" y="17907"/>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2" name="Google Shape;1462;p33"/>
              <p:cNvSpPr/>
              <p:nvPr/>
            </p:nvSpPr>
            <p:spPr>
              <a:xfrm>
                <a:off x="4743040" y="4386929"/>
                <a:ext cx="295352" cy="185070"/>
              </a:xfrm>
              <a:custGeom>
                <a:rect b="b" l="l" r="r" t="t"/>
                <a:pathLst>
                  <a:path extrusionOk="0" h="185070" w="295352">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63" name="Google Shape;1463;p33"/>
            <p:cNvGrpSpPr/>
            <p:nvPr/>
          </p:nvGrpSpPr>
          <p:grpSpPr>
            <a:xfrm>
              <a:off x="2682040" y="3351243"/>
              <a:ext cx="883852" cy="621125"/>
              <a:chOff x="4491665" y="4093368"/>
              <a:chExt cx="883852" cy="621125"/>
            </a:xfrm>
          </p:grpSpPr>
          <p:sp>
            <p:nvSpPr>
              <p:cNvPr id="1464" name="Google Shape;1464;p33"/>
              <p:cNvSpPr/>
              <p:nvPr/>
            </p:nvSpPr>
            <p:spPr>
              <a:xfrm>
                <a:off x="4491665" y="4203001"/>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5" name="Google Shape;1465;p33"/>
              <p:cNvSpPr/>
              <p:nvPr/>
            </p:nvSpPr>
            <p:spPr>
              <a:xfrm>
                <a:off x="4491855" y="4346066"/>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6" name="Google Shape;1466;p33"/>
              <p:cNvSpPr/>
              <p:nvPr/>
            </p:nvSpPr>
            <p:spPr>
              <a:xfrm>
                <a:off x="5309086" y="4349115"/>
                <a:ext cx="66431" cy="157067"/>
              </a:xfrm>
              <a:custGeom>
                <a:rect b="b" l="l" r="r" t="t"/>
                <a:pathLst>
                  <a:path extrusionOk="0" h="157067" w="66431">
                    <a:moveTo>
                      <a:pt x="66432" y="0"/>
                    </a:moveTo>
                    <a:lnTo>
                      <a:pt x="66432" y="109633"/>
                    </a:lnTo>
                    <a:lnTo>
                      <a:pt x="21859" y="157067"/>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7" name="Google Shape;1467;p33"/>
              <p:cNvSpPr/>
              <p:nvPr/>
            </p:nvSpPr>
            <p:spPr>
              <a:xfrm>
                <a:off x="4491665" y="409336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8" name="Google Shape;1468;p33"/>
              <p:cNvSpPr/>
              <p:nvPr/>
            </p:nvSpPr>
            <p:spPr>
              <a:xfrm>
                <a:off x="4617381" y="4162996"/>
                <a:ext cx="632721" cy="366093"/>
              </a:xfrm>
              <a:custGeom>
                <a:rect b="b" l="l" r="r" t="t"/>
                <a:pathLst>
                  <a:path extrusionOk="0" h="366093" w="632721">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9" name="Google Shape;1469;p33"/>
              <p:cNvSpPr/>
              <p:nvPr/>
            </p:nvSpPr>
            <p:spPr>
              <a:xfrm>
                <a:off x="4617971" y="4184904"/>
                <a:ext cx="631526" cy="344185"/>
              </a:xfrm>
              <a:custGeom>
                <a:rect b="b" l="l" r="r" t="t"/>
                <a:pathLst>
                  <a:path extrusionOk="0" h="344185" w="631526">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0" name="Google Shape;1470;p33"/>
              <p:cNvSpPr/>
              <p:nvPr/>
            </p:nvSpPr>
            <p:spPr>
              <a:xfrm>
                <a:off x="4779725" y="4267771"/>
                <a:ext cx="295065" cy="184880"/>
              </a:xfrm>
              <a:custGeom>
                <a:rect b="b" l="l" r="r" t="t"/>
                <a:pathLst>
                  <a:path extrusionOk="0" h="184880" w="295065">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1" name="Google Shape;1471;p33"/>
              <p:cNvSpPr/>
              <p:nvPr/>
            </p:nvSpPr>
            <p:spPr>
              <a:xfrm>
                <a:off x="4901754" y="4404931"/>
                <a:ext cx="19007" cy="25527"/>
              </a:xfrm>
              <a:custGeom>
                <a:rect b="b" l="l" r="r" t="t"/>
                <a:pathLst>
                  <a:path extrusionOk="0" h="25527"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2" name="Google Shape;1472;p33"/>
              <p:cNvSpPr/>
              <p:nvPr/>
            </p:nvSpPr>
            <p:spPr>
              <a:xfrm>
                <a:off x="5028819" y="4415790"/>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3" name="Google Shape;1473;p33"/>
              <p:cNvSpPr/>
              <p:nvPr/>
            </p:nvSpPr>
            <p:spPr>
              <a:xfrm>
                <a:off x="5042980" y="4352543"/>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4" name="Google Shape;1474;p33"/>
              <p:cNvSpPr/>
              <p:nvPr/>
            </p:nvSpPr>
            <p:spPr>
              <a:xfrm>
                <a:off x="4944141" y="4358925"/>
                <a:ext cx="47328" cy="33146"/>
              </a:xfrm>
              <a:custGeom>
                <a:rect b="b" l="l" r="r" t="t"/>
                <a:pathLst>
                  <a:path extrusionOk="0" h="33146" w="47328">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5" name="Google Shape;1475;p33"/>
              <p:cNvSpPr/>
              <p:nvPr/>
            </p:nvSpPr>
            <p:spPr>
              <a:xfrm>
                <a:off x="4847487" y="4303680"/>
                <a:ext cx="58543" cy="38957"/>
              </a:xfrm>
              <a:custGeom>
                <a:rect b="b" l="l" r="r" t="t"/>
                <a:pathLst>
                  <a:path extrusionOk="0" h="38957" w="58543">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6" name="Google Shape;1476;p33"/>
              <p:cNvSpPr/>
              <p:nvPr/>
            </p:nvSpPr>
            <p:spPr>
              <a:xfrm>
                <a:off x="4901754" y="4272629"/>
                <a:ext cx="27275" cy="24479"/>
              </a:xfrm>
              <a:custGeom>
                <a:rect b="b" l="l" r="r" t="t"/>
                <a:pathLst>
                  <a:path extrusionOk="0" h="24479" w="27275">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7" name="Google Shape;1477;p33"/>
              <p:cNvSpPr/>
              <p:nvPr/>
            </p:nvSpPr>
            <p:spPr>
              <a:xfrm>
                <a:off x="4779535" y="4267581"/>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8" name="Google Shape;1478;p33"/>
              <p:cNvSpPr/>
              <p:nvPr/>
            </p:nvSpPr>
            <p:spPr>
              <a:xfrm>
                <a:off x="4780485" y="4325492"/>
                <a:ext cx="29936" cy="30289"/>
              </a:xfrm>
              <a:custGeom>
                <a:rect b="b" l="l" r="r" t="t"/>
                <a:pathLst>
                  <a:path extrusionOk="0" h="30289" w="29936">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9" name="Google Shape;1479;p33"/>
              <p:cNvSpPr/>
              <p:nvPr/>
            </p:nvSpPr>
            <p:spPr>
              <a:xfrm>
                <a:off x="4779725" y="4250816"/>
                <a:ext cx="295065" cy="184594"/>
              </a:xfrm>
              <a:custGeom>
                <a:rect b="b" l="l" r="r" t="t"/>
                <a:pathLst>
                  <a:path extrusionOk="0" h="184594" w="295065">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80" name="Google Shape;1480;p33"/>
            <p:cNvGrpSpPr/>
            <p:nvPr/>
          </p:nvGrpSpPr>
          <p:grpSpPr>
            <a:xfrm>
              <a:off x="2654955" y="3219989"/>
              <a:ext cx="883852" cy="621029"/>
              <a:chOff x="4464580" y="3962114"/>
              <a:chExt cx="883852" cy="621029"/>
            </a:xfrm>
          </p:grpSpPr>
          <p:sp>
            <p:nvSpPr>
              <p:cNvPr id="1481" name="Google Shape;1481;p33"/>
              <p:cNvSpPr/>
              <p:nvPr/>
            </p:nvSpPr>
            <p:spPr>
              <a:xfrm>
                <a:off x="4464580" y="4071651"/>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2" name="Google Shape;1482;p33"/>
              <p:cNvSpPr/>
              <p:nvPr/>
            </p:nvSpPr>
            <p:spPr>
              <a:xfrm>
                <a:off x="4464770" y="4214812"/>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3" name="Google Shape;1483;p33"/>
              <p:cNvSpPr/>
              <p:nvPr/>
            </p:nvSpPr>
            <p:spPr>
              <a:xfrm>
                <a:off x="5281905" y="4217860"/>
                <a:ext cx="66526" cy="157067"/>
              </a:xfrm>
              <a:custGeom>
                <a:rect b="b" l="l" r="r" t="t"/>
                <a:pathLst>
                  <a:path extrusionOk="0" h="157067" w="66526">
                    <a:moveTo>
                      <a:pt x="66527" y="0"/>
                    </a:moveTo>
                    <a:lnTo>
                      <a:pt x="66527" y="109538"/>
                    </a:lnTo>
                    <a:lnTo>
                      <a:pt x="21954"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4" name="Google Shape;1484;p33"/>
              <p:cNvSpPr/>
              <p:nvPr/>
            </p:nvSpPr>
            <p:spPr>
              <a:xfrm>
                <a:off x="4464580" y="396211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5" name="Google Shape;1485;p33"/>
              <p:cNvSpPr/>
              <p:nvPr/>
            </p:nvSpPr>
            <p:spPr>
              <a:xfrm>
                <a:off x="4590295" y="4031718"/>
                <a:ext cx="632609" cy="366117"/>
              </a:xfrm>
              <a:custGeom>
                <a:rect b="b" l="l" r="r" t="t"/>
                <a:pathLst>
                  <a:path extrusionOk="0" h="366117" w="632609">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6" name="Google Shape;1486;p33"/>
              <p:cNvSpPr/>
              <p:nvPr/>
            </p:nvSpPr>
            <p:spPr>
              <a:xfrm>
                <a:off x="4590885" y="4053625"/>
                <a:ext cx="631431" cy="344209"/>
              </a:xfrm>
              <a:custGeom>
                <a:rect b="b" l="l" r="r" t="t"/>
                <a:pathLst>
                  <a:path extrusionOk="0" h="344209" w="631431">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7" name="Google Shape;1487;p33"/>
              <p:cNvSpPr/>
              <p:nvPr/>
            </p:nvSpPr>
            <p:spPr>
              <a:xfrm>
                <a:off x="4752449" y="4136612"/>
                <a:ext cx="294752" cy="184784"/>
              </a:xfrm>
              <a:custGeom>
                <a:rect b="b" l="l" r="r" t="t"/>
                <a:pathLst>
                  <a:path extrusionOk="0" h="184784" w="294752">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8" name="Google Shape;1488;p33"/>
              <p:cNvSpPr/>
              <p:nvPr/>
            </p:nvSpPr>
            <p:spPr>
              <a:xfrm>
                <a:off x="4874763" y="4273581"/>
                <a:ext cx="19007" cy="25621"/>
              </a:xfrm>
              <a:custGeom>
                <a:rect b="b" l="l" r="r" t="t"/>
                <a:pathLst>
                  <a:path extrusionOk="0" h="25621" w="19007">
                    <a:moveTo>
                      <a:pt x="0" y="17240"/>
                    </a:moveTo>
                    <a:cubicBezTo>
                      <a:pt x="0" y="16002"/>
                      <a:pt x="0" y="0"/>
                      <a:pt x="0" y="0"/>
                    </a:cubicBezTo>
                    <a:lnTo>
                      <a:pt x="19008" y="12668"/>
                    </a:lnTo>
                    <a:lnTo>
                      <a:pt x="10644" y="2562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9" name="Google Shape;1489;p33"/>
              <p:cNvSpPr/>
              <p:nvPr/>
            </p:nvSpPr>
            <p:spPr>
              <a:xfrm>
                <a:off x="5001734" y="4284535"/>
                <a:ext cx="42006" cy="19716"/>
              </a:xfrm>
              <a:custGeom>
                <a:rect b="b" l="l" r="r" t="t"/>
                <a:pathLst>
                  <a:path extrusionOk="0" h="19716" w="42006">
                    <a:moveTo>
                      <a:pt x="42007" y="17145"/>
                    </a:moveTo>
                    <a:lnTo>
                      <a:pt x="42007" y="0"/>
                    </a:lnTo>
                    <a:lnTo>
                      <a:pt x="0" y="3143"/>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0" name="Google Shape;1490;p33"/>
              <p:cNvSpPr/>
              <p:nvPr/>
            </p:nvSpPr>
            <p:spPr>
              <a:xfrm>
                <a:off x="5015894" y="4221289"/>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1" name="Google Shape;1491;p33"/>
              <p:cNvSpPr/>
              <p:nvPr/>
            </p:nvSpPr>
            <p:spPr>
              <a:xfrm>
                <a:off x="4917055" y="4227671"/>
                <a:ext cx="47328" cy="33146"/>
              </a:xfrm>
              <a:custGeom>
                <a:rect b="b" l="l" r="r" t="t"/>
                <a:pathLst>
                  <a:path extrusionOk="0" h="33146" w="47328">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2" name="Google Shape;1492;p33"/>
              <p:cNvSpPr/>
              <p:nvPr/>
            </p:nvSpPr>
            <p:spPr>
              <a:xfrm>
                <a:off x="4820401" y="4172521"/>
                <a:ext cx="58543" cy="38957"/>
              </a:xfrm>
              <a:custGeom>
                <a:rect b="b" l="l" r="r" t="t"/>
                <a:pathLst>
                  <a:path extrusionOk="0" h="38957" w="58543">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3" name="Google Shape;1493;p33"/>
              <p:cNvSpPr/>
              <p:nvPr/>
            </p:nvSpPr>
            <p:spPr>
              <a:xfrm>
                <a:off x="4874573" y="4141374"/>
                <a:ext cx="27370" cy="24479"/>
              </a:xfrm>
              <a:custGeom>
                <a:rect b="b" l="l" r="r" t="t"/>
                <a:pathLst>
                  <a:path extrusionOk="0" h="24479" w="2737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4" name="Google Shape;1494;p33"/>
              <p:cNvSpPr/>
              <p:nvPr/>
            </p:nvSpPr>
            <p:spPr>
              <a:xfrm>
                <a:off x="4752449" y="4136326"/>
                <a:ext cx="26040" cy="19430"/>
              </a:xfrm>
              <a:custGeom>
                <a:rect b="b" l="l" r="r" t="t"/>
                <a:pathLst>
                  <a:path extrusionOk="0" h="19430" w="26040">
                    <a:moveTo>
                      <a:pt x="0" y="17145"/>
                    </a:moveTo>
                    <a:lnTo>
                      <a:pt x="0" y="0"/>
                    </a:lnTo>
                    <a:lnTo>
                      <a:pt x="26040" y="2762"/>
                    </a:lnTo>
                    <a:lnTo>
                      <a:pt x="17582"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5" name="Google Shape;1495;p33"/>
              <p:cNvSpPr/>
              <p:nvPr/>
            </p:nvSpPr>
            <p:spPr>
              <a:xfrm>
                <a:off x="4753400" y="4193857"/>
                <a:ext cx="29936" cy="30480"/>
              </a:xfrm>
              <a:custGeom>
                <a:rect b="b" l="l" r="r" t="t"/>
                <a:pathLst>
                  <a:path extrusionOk="0" h="30480" w="29936">
                    <a:moveTo>
                      <a:pt x="0" y="17907"/>
                    </a:moveTo>
                    <a:lnTo>
                      <a:pt x="0" y="0"/>
                    </a:lnTo>
                    <a:lnTo>
                      <a:pt x="29937" y="0"/>
                    </a:lnTo>
                    <a:lnTo>
                      <a:pt x="22619" y="16193"/>
                    </a:lnTo>
                    <a:lnTo>
                      <a:pt x="9599" y="3048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6" name="Google Shape;1496;p33"/>
              <p:cNvSpPr/>
              <p:nvPr/>
            </p:nvSpPr>
            <p:spPr>
              <a:xfrm>
                <a:off x="4752639" y="4119372"/>
                <a:ext cx="294568" cy="184689"/>
              </a:xfrm>
              <a:custGeom>
                <a:rect b="b" l="l" r="r" t="t"/>
                <a:pathLst>
                  <a:path extrusionOk="0" h="184689" w="294568">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97" name="Google Shape;1497;p33"/>
            <p:cNvGrpSpPr/>
            <p:nvPr/>
          </p:nvGrpSpPr>
          <p:grpSpPr>
            <a:xfrm>
              <a:off x="2692590" y="3093401"/>
              <a:ext cx="883852" cy="621030"/>
              <a:chOff x="4502215" y="3835526"/>
              <a:chExt cx="883852" cy="621030"/>
            </a:xfrm>
          </p:grpSpPr>
          <p:sp>
            <p:nvSpPr>
              <p:cNvPr id="1498" name="Google Shape;1498;p33"/>
              <p:cNvSpPr/>
              <p:nvPr/>
            </p:nvSpPr>
            <p:spPr>
              <a:xfrm>
                <a:off x="4502215" y="394506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9" name="Google Shape;1499;p33"/>
              <p:cNvSpPr/>
              <p:nvPr/>
            </p:nvSpPr>
            <p:spPr>
              <a:xfrm>
                <a:off x="4502310" y="4088225"/>
                <a:ext cx="87339" cy="116490"/>
              </a:xfrm>
              <a:custGeom>
                <a:rect b="b" l="l" r="r" t="t"/>
                <a:pathLst>
                  <a:path extrusionOk="0" h="116490" w="87339">
                    <a:moveTo>
                      <a:pt x="0" y="116491"/>
                    </a:moveTo>
                    <a:lnTo>
                      <a:pt x="0" y="0"/>
                    </a:lnTo>
                    <a:lnTo>
                      <a:pt x="87340"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0" name="Google Shape;1500;p33"/>
              <p:cNvSpPr/>
              <p:nvPr/>
            </p:nvSpPr>
            <p:spPr>
              <a:xfrm>
                <a:off x="5319540" y="4091273"/>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1" name="Google Shape;1501;p33"/>
              <p:cNvSpPr/>
              <p:nvPr/>
            </p:nvSpPr>
            <p:spPr>
              <a:xfrm>
                <a:off x="4502215" y="383552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2" name="Google Shape;1502;p33"/>
              <p:cNvSpPr/>
              <p:nvPr/>
            </p:nvSpPr>
            <p:spPr>
              <a:xfrm>
                <a:off x="4627912" y="3905130"/>
                <a:ext cx="632610" cy="366117"/>
              </a:xfrm>
              <a:custGeom>
                <a:rect b="b" l="l" r="r" t="t"/>
                <a:pathLst>
                  <a:path extrusionOk="0" h="366117" w="63261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3" name="Google Shape;1503;p33"/>
              <p:cNvSpPr/>
              <p:nvPr/>
            </p:nvSpPr>
            <p:spPr>
              <a:xfrm>
                <a:off x="4628520" y="3927038"/>
                <a:ext cx="631431" cy="344209"/>
              </a:xfrm>
              <a:custGeom>
                <a:rect b="b" l="l" r="r" t="t"/>
                <a:pathLst>
                  <a:path extrusionOk="0" h="344209" w="631431">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4" name="Google Shape;1504;p33"/>
              <p:cNvSpPr/>
              <p:nvPr/>
            </p:nvSpPr>
            <p:spPr>
              <a:xfrm>
                <a:off x="4789989" y="4009739"/>
                <a:ext cx="294525" cy="184880"/>
              </a:xfrm>
              <a:custGeom>
                <a:rect b="b" l="l" r="r" t="t"/>
                <a:pathLst>
                  <a:path extrusionOk="0" h="184880" w="294525">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5" name="Google Shape;1505;p33"/>
              <p:cNvSpPr/>
              <p:nvPr/>
            </p:nvSpPr>
            <p:spPr>
              <a:xfrm>
                <a:off x="4912208" y="4146994"/>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6" name="Google Shape;1506;p33"/>
              <p:cNvSpPr/>
              <p:nvPr/>
            </p:nvSpPr>
            <p:spPr>
              <a:xfrm>
                <a:off x="5039369" y="4157852"/>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7" name="Google Shape;1507;p33"/>
              <p:cNvSpPr/>
              <p:nvPr/>
            </p:nvSpPr>
            <p:spPr>
              <a:xfrm>
                <a:off x="5053434" y="4094702"/>
                <a:ext cx="31457" cy="17335"/>
              </a:xfrm>
              <a:custGeom>
                <a:rect b="b" l="l" r="r" t="t"/>
                <a:pathLst>
                  <a:path extrusionOk="0" h="17335" w="31457">
                    <a:moveTo>
                      <a:pt x="31458" y="17335"/>
                    </a:moveTo>
                    <a:lnTo>
                      <a:pt x="31458" y="0"/>
                    </a:lnTo>
                    <a:lnTo>
                      <a:pt x="0" y="11334"/>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8" name="Google Shape;1508;p33"/>
              <p:cNvSpPr/>
              <p:nvPr/>
            </p:nvSpPr>
            <p:spPr>
              <a:xfrm>
                <a:off x="4954595" y="4101083"/>
                <a:ext cx="47423" cy="33051"/>
              </a:xfrm>
              <a:custGeom>
                <a:rect b="b" l="l" r="r" t="t"/>
                <a:pathLst>
                  <a:path extrusionOk="0" h="33051" w="47423">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9" name="Google Shape;1509;p33"/>
              <p:cNvSpPr/>
              <p:nvPr/>
            </p:nvSpPr>
            <p:spPr>
              <a:xfrm>
                <a:off x="4858036" y="4045839"/>
                <a:ext cx="59018" cy="38957"/>
              </a:xfrm>
              <a:custGeom>
                <a:rect b="b" l="l" r="r" t="t"/>
                <a:pathLst>
                  <a:path extrusionOk="0" h="38957" w="59018">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0" name="Google Shape;1510;p33"/>
              <p:cNvSpPr/>
              <p:nvPr/>
            </p:nvSpPr>
            <p:spPr>
              <a:xfrm>
                <a:off x="4912208" y="4014787"/>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1" name="Google Shape;1511;p33"/>
              <p:cNvSpPr/>
              <p:nvPr/>
            </p:nvSpPr>
            <p:spPr>
              <a:xfrm>
                <a:off x="4789989" y="4009643"/>
                <a:ext cx="26135" cy="19526"/>
              </a:xfrm>
              <a:custGeom>
                <a:rect b="b" l="l" r="r" t="t"/>
                <a:pathLst>
                  <a:path extrusionOk="0" h="19526" w="26135">
                    <a:moveTo>
                      <a:pt x="0" y="17240"/>
                    </a:moveTo>
                    <a:lnTo>
                      <a:pt x="0" y="0"/>
                    </a:lnTo>
                    <a:lnTo>
                      <a:pt x="26135" y="2858"/>
                    </a:lnTo>
                    <a:lnTo>
                      <a:pt x="17677" y="19526"/>
                    </a:lnTo>
                    <a:lnTo>
                      <a:pt x="0"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2" name="Google Shape;1512;p33"/>
              <p:cNvSpPr/>
              <p:nvPr/>
            </p:nvSpPr>
            <p:spPr>
              <a:xfrm>
                <a:off x="4790940" y="4067175"/>
                <a:ext cx="29936" cy="30289"/>
              </a:xfrm>
              <a:custGeom>
                <a:rect b="b" l="l" r="r" t="t"/>
                <a:pathLst>
                  <a:path extrusionOk="0" h="30289" w="29936">
                    <a:moveTo>
                      <a:pt x="0" y="18002"/>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3" name="Google Shape;1513;p33"/>
              <p:cNvSpPr/>
              <p:nvPr/>
            </p:nvSpPr>
            <p:spPr>
              <a:xfrm>
                <a:off x="4789989" y="3992594"/>
                <a:ext cx="294519" cy="184499"/>
              </a:xfrm>
              <a:custGeom>
                <a:rect b="b" l="l" r="r" t="t"/>
                <a:pathLst>
                  <a:path extrusionOk="0" h="184499" w="294519">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14" name="Google Shape;1514;p33"/>
            <p:cNvGrpSpPr/>
            <p:nvPr/>
          </p:nvGrpSpPr>
          <p:grpSpPr>
            <a:xfrm>
              <a:off x="2665504" y="2962052"/>
              <a:ext cx="883852" cy="621125"/>
              <a:chOff x="4475129" y="3704177"/>
              <a:chExt cx="883852" cy="621125"/>
            </a:xfrm>
          </p:grpSpPr>
          <p:sp>
            <p:nvSpPr>
              <p:cNvPr id="1515" name="Google Shape;1515;p33"/>
              <p:cNvSpPr/>
              <p:nvPr/>
            </p:nvSpPr>
            <p:spPr>
              <a:xfrm>
                <a:off x="4475129" y="381381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6" name="Google Shape;1516;p33"/>
              <p:cNvSpPr/>
              <p:nvPr/>
            </p:nvSpPr>
            <p:spPr>
              <a:xfrm>
                <a:off x="4475224" y="3956875"/>
                <a:ext cx="87339" cy="116490"/>
              </a:xfrm>
              <a:custGeom>
                <a:rect b="b" l="l" r="r" t="t"/>
                <a:pathLst>
                  <a:path extrusionOk="0" h="116490" w="87339">
                    <a:moveTo>
                      <a:pt x="0" y="116491"/>
                    </a:moveTo>
                    <a:lnTo>
                      <a:pt x="0" y="0"/>
                    </a:lnTo>
                    <a:lnTo>
                      <a:pt x="87340" y="78009"/>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7" name="Google Shape;1517;p33"/>
              <p:cNvSpPr/>
              <p:nvPr/>
            </p:nvSpPr>
            <p:spPr>
              <a:xfrm>
                <a:off x="5292454" y="3959923"/>
                <a:ext cx="66431" cy="157162"/>
              </a:xfrm>
              <a:custGeom>
                <a:rect b="b" l="l" r="r" t="t"/>
                <a:pathLst>
                  <a:path extrusionOk="0" h="157162" w="66431">
                    <a:moveTo>
                      <a:pt x="66432" y="0"/>
                    </a:moveTo>
                    <a:lnTo>
                      <a:pt x="66432" y="109633"/>
                    </a:lnTo>
                    <a:lnTo>
                      <a:pt x="21859" y="157163"/>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8" name="Google Shape;1518;p33"/>
              <p:cNvSpPr/>
              <p:nvPr/>
            </p:nvSpPr>
            <p:spPr>
              <a:xfrm>
                <a:off x="4475129" y="370417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9" name="Google Shape;1519;p33"/>
              <p:cNvSpPr/>
              <p:nvPr/>
            </p:nvSpPr>
            <p:spPr>
              <a:xfrm>
                <a:off x="4600749" y="3773876"/>
                <a:ext cx="632686" cy="366022"/>
              </a:xfrm>
              <a:custGeom>
                <a:rect b="b" l="l" r="r" t="t"/>
                <a:pathLst>
                  <a:path extrusionOk="0" h="366022" w="632686">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0" name="Google Shape;1520;p33"/>
              <p:cNvSpPr/>
              <p:nvPr/>
            </p:nvSpPr>
            <p:spPr>
              <a:xfrm>
                <a:off x="4601339" y="3795784"/>
                <a:ext cx="631526" cy="344114"/>
              </a:xfrm>
              <a:custGeom>
                <a:rect b="b" l="l" r="r" t="t"/>
                <a:pathLst>
                  <a:path extrusionOk="0" h="344114" w="631526">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1" name="Google Shape;1521;p33"/>
              <p:cNvSpPr/>
              <p:nvPr/>
            </p:nvSpPr>
            <p:spPr>
              <a:xfrm>
                <a:off x="4762903" y="3878294"/>
                <a:ext cx="294875" cy="184975"/>
              </a:xfrm>
              <a:custGeom>
                <a:rect b="b" l="l" r="r" t="t"/>
                <a:pathLst>
                  <a:path extrusionOk="0" h="184975" w="294875">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2" name="Google Shape;1522;p33"/>
              <p:cNvSpPr/>
              <p:nvPr/>
            </p:nvSpPr>
            <p:spPr>
              <a:xfrm>
                <a:off x="4885122" y="4015740"/>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3" name="Google Shape;1523;p33"/>
              <p:cNvSpPr/>
              <p:nvPr/>
            </p:nvSpPr>
            <p:spPr>
              <a:xfrm>
                <a:off x="5012188" y="4026598"/>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4" name="Google Shape;1524;p33"/>
              <p:cNvSpPr/>
              <p:nvPr/>
            </p:nvSpPr>
            <p:spPr>
              <a:xfrm>
                <a:off x="5026348" y="3963352"/>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5" name="Google Shape;1525;p33"/>
              <p:cNvSpPr/>
              <p:nvPr/>
            </p:nvSpPr>
            <p:spPr>
              <a:xfrm>
                <a:off x="4927509" y="3969734"/>
                <a:ext cx="47328" cy="33147"/>
              </a:xfrm>
              <a:custGeom>
                <a:rect b="b" l="l" r="r" t="t"/>
                <a:pathLst>
                  <a:path extrusionOk="0" h="33147" w="47328">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6" name="Google Shape;1526;p33"/>
              <p:cNvSpPr/>
              <p:nvPr/>
            </p:nvSpPr>
            <p:spPr>
              <a:xfrm>
                <a:off x="4830855" y="3914584"/>
                <a:ext cx="58543" cy="38957"/>
              </a:xfrm>
              <a:custGeom>
                <a:rect b="b" l="l" r="r" t="t"/>
                <a:pathLst>
                  <a:path extrusionOk="0" h="38957" w="58543">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7" name="Google Shape;1527;p33"/>
              <p:cNvSpPr/>
              <p:nvPr/>
            </p:nvSpPr>
            <p:spPr>
              <a:xfrm>
                <a:off x="4885122" y="3883437"/>
                <a:ext cx="27275" cy="24574"/>
              </a:xfrm>
              <a:custGeom>
                <a:rect b="b" l="l" r="r" t="t"/>
                <a:pathLst>
                  <a:path extrusionOk="0" h="24574" w="27275">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8" name="Google Shape;1528;p33"/>
              <p:cNvSpPr/>
              <p:nvPr/>
            </p:nvSpPr>
            <p:spPr>
              <a:xfrm>
                <a:off x="4762903" y="3878389"/>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9" name="Google Shape;1529;p33"/>
              <p:cNvSpPr/>
              <p:nvPr/>
            </p:nvSpPr>
            <p:spPr>
              <a:xfrm>
                <a:off x="4763854" y="3936015"/>
                <a:ext cx="29936" cy="30289"/>
              </a:xfrm>
              <a:custGeom>
                <a:rect b="b" l="l" r="r" t="t"/>
                <a:pathLst>
                  <a:path extrusionOk="0" h="30289" w="29936">
                    <a:moveTo>
                      <a:pt x="0" y="17812"/>
                    </a:moveTo>
                    <a:lnTo>
                      <a:pt x="0" y="0"/>
                    </a:lnTo>
                    <a:lnTo>
                      <a:pt x="29937" y="0"/>
                    </a:lnTo>
                    <a:lnTo>
                      <a:pt x="22619" y="15907"/>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0" name="Google Shape;1530;p33"/>
              <p:cNvSpPr/>
              <p:nvPr/>
            </p:nvSpPr>
            <p:spPr>
              <a:xfrm>
                <a:off x="4762618" y="3860577"/>
                <a:ext cx="295161" cy="185547"/>
              </a:xfrm>
              <a:custGeom>
                <a:rect b="b" l="l" r="r" t="t"/>
                <a:pathLst>
                  <a:path extrusionOk="0" h="185547" w="295161">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31" name="Google Shape;1531;p33"/>
            <p:cNvGrpSpPr/>
            <p:nvPr/>
          </p:nvGrpSpPr>
          <p:grpSpPr>
            <a:xfrm>
              <a:off x="2665504" y="2818605"/>
              <a:ext cx="883852" cy="621125"/>
              <a:chOff x="4475129" y="3560730"/>
              <a:chExt cx="883852" cy="621125"/>
            </a:xfrm>
          </p:grpSpPr>
          <p:sp>
            <p:nvSpPr>
              <p:cNvPr id="1532" name="Google Shape;1532;p33"/>
              <p:cNvSpPr/>
              <p:nvPr/>
            </p:nvSpPr>
            <p:spPr>
              <a:xfrm>
                <a:off x="4475129" y="367036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3" name="Google Shape;1533;p33"/>
              <p:cNvSpPr/>
              <p:nvPr/>
            </p:nvSpPr>
            <p:spPr>
              <a:xfrm>
                <a:off x="4475224" y="3813428"/>
                <a:ext cx="87339" cy="116586"/>
              </a:xfrm>
              <a:custGeom>
                <a:rect b="b" l="l" r="r" t="t"/>
                <a:pathLst>
                  <a:path extrusionOk="0" h="116586"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4" name="Google Shape;1534;p33"/>
              <p:cNvSpPr/>
              <p:nvPr/>
            </p:nvSpPr>
            <p:spPr>
              <a:xfrm>
                <a:off x="5292454" y="3816476"/>
                <a:ext cx="66431" cy="157067"/>
              </a:xfrm>
              <a:custGeom>
                <a:rect b="b" l="l" r="r" t="t"/>
                <a:pathLst>
                  <a:path extrusionOk="0" h="157067" w="66431">
                    <a:moveTo>
                      <a:pt x="66432" y="0"/>
                    </a:moveTo>
                    <a:lnTo>
                      <a:pt x="66432" y="109633"/>
                    </a:lnTo>
                    <a:lnTo>
                      <a:pt x="21859" y="157067"/>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5" name="Google Shape;1535;p33"/>
              <p:cNvSpPr/>
              <p:nvPr/>
            </p:nvSpPr>
            <p:spPr>
              <a:xfrm>
                <a:off x="4475129" y="356073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6" name="Google Shape;1536;p33"/>
              <p:cNvSpPr/>
              <p:nvPr/>
            </p:nvSpPr>
            <p:spPr>
              <a:xfrm>
                <a:off x="4600749" y="3630358"/>
                <a:ext cx="632686" cy="366093"/>
              </a:xfrm>
              <a:custGeom>
                <a:rect b="b" l="l" r="r" t="t"/>
                <a:pathLst>
                  <a:path extrusionOk="0" h="366093" w="632686">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7" name="Google Shape;1537;p33"/>
              <p:cNvSpPr/>
              <p:nvPr/>
            </p:nvSpPr>
            <p:spPr>
              <a:xfrm>
                <a:off x="4601339" y="3652337"/>
                <a:ext cx="631526" cy="344114"/>
              </a:xfrm>
              <a:custGeom>
                <a:rect b="b" l="l" r="r" t="t"/>
                <a:pathLst>
                  <a:path extrusionOk="0" h="344114" w="631526">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8" name="Google Shape;1538;p33"/>
              <p:cNvSpPr/>
              <p:nvPr/>
            </p:nvSpPr>
            <p:spPr>
              <a:xfrm>
                <a:off x="4762618" y="3735419"/>
                <a:ext cx="295161" cy="184403"/>
              </a:xfrm>
              <a:custGeom>
                <a:rect b="b" l="l" r="r" t="t"/>
                <a:pathLst>
                  <a:path extrusionOk="0" h="184403" w="295161">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9" name="Google Shape;1539;p33"/>
              <p:cNvSpPr/>
              <p:nvPr/>
            </p:nvSpPr>
            <p:spPr>
              <a:xfrm>
                <a:off x="4885122" y="3872293"/>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0" name="Google Shape;1540;p33"/>
              <p:cNvSpPr/>
              <p:nvPr/>
            </p:nvSpPr>
            <p:spPr>
              <a:xfrm>
                <a:off x="5012188" y="3883151"/>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1" name="Google Shape;1541;p33"/>
              <p:cNvSpPr/>
              <p:nvPr/>
            </p:nvSpPr>
            <p:spPr>
              <a:xfrm>
                <a:off x="5026348" y="3819906"/>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2" name="Google Shape;1542;p33"/>
              <p:cNvSpPr/>
              <p:nvPr/>
            </p:nvSpPr>
            <p:spPr>
              <a:xfrm>
                <a:off x="4927509" y="3826287"/>
                <a:ext cx="47328" cy="33147"/>
              </a:xfrm>
              <a:custGeom>
                <a:rect b="b" l="l" r="r" t="t"/>
                <a:pathLst>
                  <a:path extrusionOk="0" h="33147" w="47328">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3" name="Google Shape;1543;p33"/>
              <p:cNvSpPr/>
              <p:nvPr/>
            </p:nvSpPr>
            <p:spPr>
              <a:xfrm>
                <a:off x="4830855" y="3771042"/>
                <a:ext cx="58543" cy="38957"/>
              </a:xfrm>
              <a:custGeom>
                <a:rect b="b" l="l" r="r" t="t"/>
                <a:pathLst>
                  <a:path extrusionOk="0" h="38957" w="58543">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4" name="Google Shape;1544;p33"/>
              <p:cNvSpPr/>
              <p:nvPr/>
            </p:nvSpPr>
            <p:spPr>
              <a:xfrm>
                <a:off x="4885122" y="3739991"/>
                <a:ext cx="27275" cy="24574"/>
              </a:xfrm>
              <a:custGeom>
                <a:rect b="b" l="l" r="r" t="t"/>
                <a:pathLst>
                  <a:path extrusionOk="0" h="24574" w="27275">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5" name="Google Shape;1545;p33"/>
              <p:cNvSpPr/>
              <p:nvPr/>
            </p:nvSpPr>
            <p:spPr>
              <a:xfrm>
                <a:off x="4762903" y="3734942"/>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6" name="Google Shape;1546;p33"/>
              <p:cNvSpPr/>
              <p:nvPr/>
            </p:nvSpPr>
            <p:spPr>
              <a:xfrm>
                <a:off x="4763854" y="3792188"/>
                <a:ext cx="29936" cy="30194"/>
              </a:xfrm>
              <a:custGeom>
                <a:rect b="b" l="l" r="r" t="t"/>
                <a:pathLst>
                  <a:path extrusionOk="0" h="30194" w="29936">
                    <a:moveTo>
                      <a:pt x="0" y="17812"/>
                    </a:moveTo>
                    <a:lnTo>
                      <a:pt x="0" y="0"/>
                    </a:lnTo>
                    <a:lnTo>
                      <a:pt x="29937" y="0"/>
                    </a:lnTo>
                    <a:lnTo>
                      <a:pt x="22619" y="15907"/>
                    </a:lnTo>
                    <a:lnTo>
                      <a:pt x="9599"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7" name="Google Shape;1547;p33"/>
              <p:cNvSpPr/>
              <p:nvPr/>
            </p:nvSpPr>
            <p:spPr>
              <a:xfrm>
                <a:off x="4762903" y="3717226"/>
                <a:ext cx="294875" cy="185451"/>
              </a:xfrm>
              <a:custGeom>
                <a:rect b="b" l="l" r="r" t="t"/>
                <a:pathLst>
                  <a:path extrusionOk="0" h="185451" w="294875">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48" name="Google Shape;1548;p33"/>
            <p:cNvGrpSpPr/>
            <p:nvPr/>
          </p:nvGrpSpPr>
          <p:grpSpPr>
            <a:xfrm>
              <a:off x="2694110" y="2656109"/>
              <a:ext cx="883852" cy="621029"/>
              <a:chOff x="4503735" y="3398234"/>
              <a:chExt cx="883852" cy="621029"/>
            </a:xfrm>
          </p:grpSpPr>
          <p:sp>
            <p:nvSpPr>
              <p:cNvPr id="1549" name="Google Shape;1549;p33"/>
              <p:cNvSpPr/>
              <p:nvPr/>
            </p:nvSpPr>
            <p:spPr>
              <a:xfrm>
                <a:off x="4503735" y="3507771"/>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0" name="Google Shape;1550;p33"/>
              <p:cNvSpPr/>
              <p:nvPr/>
            </p:nvSpPr>
            <p:spPr>
              <a:xfrm>
                <a:off x="4503925" y="3650932"/>
                <a:ext cx="87244" cy="116490"/>
              </a:xfrm>
              <a:custGeom>
                <a:rect b="b" l="l" r="r" t="t"/>
                <a:pathLst>
                  <a:path extrusionOk="0" h="116490" w="87244">
                    <a:moveTo>
                      <a:pt x="0" y="116491"/>
                    </a:moveTo>
                    <a:lnTo>
                      <a:pt x="0" y="0"/>
                    </a:lnTo>
                    <a:lnTo>
                      <a:pt x="87245"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1" name="Google Shape;1551;p33"/>
              <p:cNvSpPr/>
              <p:nvPr/>
            </p:nvSpPr>
            <p:spPr>
              <a:xfrm>
                <a:off x="5321061" y="3653980"/>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2" name="Google Shape;1552;p33"/>
              <p:cNvSpPr/>
              <p:nvPr/>
            </p:nvSpPr>
            <p:spPr>
              <a:xfrm>
                <a:off x="4503735" y="339823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3" name="Google Shape;1553;p33"/>
              <p:cNvSpPr/>
              <p:nvPr/>
            </p:nvSpPr>
            <p:spPr>
              <a:xfrm>
                <a:off x="4629431" y="3467838"/>
                <a:ext cx="632610" cy="366093"/>
              </a:xfrm>
              <a:custGeom>
                <a:rect b="b" l="l" r="r" t="t"/>
                <a:pathLst>
                  <a:path extrusionOk="0" h="366093" w="63261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4" name="Google Shape;1554;p33"/>
              <p:cNvSpPr/>
              <p:nvPr/>
            </p:nvSpPr>
            <p:spPr>
              <a:xfrm>
                <a:off x="4630040" y="3489745"/>
                <a:ext cx="631431" cy="344185"/>
              </a:xfrm>
              <a:custGeom>
                <a:rect b="b" l="l" r="r" t="t"/>
                <a:pathLst>
                  <a:path extrusionOk="0" h="344185" w="631431">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5" name="Google Shape;1555;p33"/>
              <p:cNvSpPr/>
              <p:nvPr/>
            </p:nvSpPr>
            <p:spPr>
              <a:xfrm>
                <a:off x="4791985" y="3572160"/>
                <a:ext cx="294810" cy="185070"/>
              </a:xfrm>
              <a:custGeom>
                <a:rect b="b" l="l" r="r" t="t"/>
                <a:pathLst>
                  <a:path extrusionOk="0" h="185070" w="29481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6" name="Google Shape;1556;p33"/>
              <p:cNvSpPr/>
              <p:nvPr/>
            </p:nvSpPr>
            <p:spPr>
              <a:xfrm>
                <a:off x="4913728" y="3709701"/>
                <a:ext cx="19007" cy="25526"/>
              </a:xfrm>
              <a:custGeom>
                <a:rect b="b" l="l" r="r" t="t"/>
                <a:pathLst>
                  <a:path extrusionOk="0" h="25526" w="19007">
                    <a:moveTo>
                      <a:pt x="0" y="17145"/>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7" name="Google Shape;1557;p33"/>
              <p:cNvSpPr/>
              <p:nvPr/>
            </p:nvSpPr>
            <p:spPr>
              <a:xfrm>
                <a:off x="5040889" y="3720560"/>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8" name="Google Shape;1558;p33"/>
              <p:cNvSpPr/>
              <p:nvPr/>
            </p:nvSpPr>
            <p:spPr>
              <a:xfrm>
                <a:off x="5054955" y="3657409"/>
                <a:ext cx="31457" cy="17335"/>
              </a:xfrm>
              <a:custGeom>
                <a:rect b="b" l="l" r="r" t="t"/>
                <a:pathLst>
                  <a:path extrusionOk="0" h="17335" w="31457">
                    <a:moveTo>
                      <a:pt x="31458" y="17335"/>
                    </a:moveTo>
                    <a:lnTo>
                      <a:pt x="31458" y="0"/>
                    </a:lnTo>
                    <a:lnTo>
                      <a:pt x="0" y="11335"/>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9" name="Google Shape;1559;p33"/>
              <p:cNvSpPr/>
              <p:nvPr/>
            </p:nvSpPr>
            <p:spPr>
              <a:xfrm>
                <a:off x="4956115" y="3663791"/>
                <a:ext cx="47423" cy="33051"/>
              </a:xfrm>
              <a:custGeom>
                <a:rect b="b" l="l" r="r" t="t"/>
                <a:pathLst>
                  <a:path extrusionOk="0" h="33051" w="47423">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0" name="Google Shape;1560;p33"/>
              <p:cNvSpPr/>
              <p:nvPr/>
            </p:nvSpPr>
            <p:spPr>
              <a:xfrm>
                <a:off x="4859557" y="3608355"/>
                <a:ext cx="58448" cy="38957"/>
              </a:xfrm>
              <a:custGeom>
                <a:rect b="b" l="l" r="r" t="t"/>
                <a:pathLst>
                  <a:path extrusionOk="0" h="38957" w="58448">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1" name="Google Shape;1561;p33"/>
              <p:cNvSpPr/>
              <p:nvPr/>
            </p:nvSpPr>
            <p:spPr>
              <a:xfrm>
                <a:off x="4913728" y="3577494"/>
                <a:ext cx="27275" cy="24479"/>
              </a:xfrm>
              <a:custGeom>
                <a:rect b="b" l="l" r="r" t="t"/>
                <a:pathLst>
                  <a:path extrusionOk="0" h="24479" w="27275">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2" name="Google Shape;1562;p33"/>
              <p:cNvSpPr/>
              <p:nvPr/>
            </p:nvSpPr>
            <p:spPr>
              <a:xfrm>
                <a:off x="4791510" y="3572351"/>
                <a:ext cx="26135" cy="19526"/>
              </a:xfrm>
              <a:custGeom>
                <a:rect b="b" l="l" r="r" t="t"/>
                <a:pathLst>
                  <a:path extrusionOk="0" h="19526" w="26135">
                    <a:moveTo>
                      <a:pt x="0" y="17240"/>
                    </a:moveTo>
                    <a:lnTo>
                      <a:pt x="0" y="0"/>
                    </a:lnTo>
                    <a:lnTo>
                      <a:pt x="26135" y="2858"/>
                    </a:lnTo>
                    <a:lnTo>
                      <a:pt x="17677" y="19526"/>
                    </a:lnTo>
                    <a:lnTo>
                      <a:pt x="0"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3" name="Google Shape;1563;p33"/>
              <p:cNvSpPr/>
              <p:nvPr/>
            </p:nvSpPr>
            <p:spPr>
              <a:xfrm>
                <a:off x="4792460" y="3629977"/>
                <a:ext cx="29936" cy="30289"/>
              </a:xfrm>
              <a:custGeom>
                <a:rect b="b" l="l" r="r" t="t"/>
                <a:pathLst>
                  <a:path extrusionOk="0" h="30289" w="29936">
                    <a:moveTo>
                      <a:pt x="0" y="18097"/>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4" name="Google Shape;1564;p33"/>
              <p:cNvSpPr/>
              <p:nvPr/>
            </p:nvSpPr>
            <p:spPr>
              <a:xfrm>
                <a:off x="4791985" y="3555587"/>
                <a:ext cx="294804" cy="184499"/>
              </a:xfrm>
              <a:custGeom>
                <a:rect b="b" l="l" r="r" t="t"/>
                <a:pathLst>
                  <a:path extrusionOk="0" h="184499" w="294804">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65" name="Google Shape;1565;p33"/>
            <p:cNvSpPr/>
            <p:nvPr/>
          </p:nvSpPr>
          <p:spPr>
            <a:xfrm>
              <a:off x="3754828" y="439689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6" name="Google Shape;1566;p33"/>
            <p:cNvSpPr/>
            <p:nvPr/>
          </p:nvSpPr>
          <p:spPr>
            <a:xfrm>
              <a:off x="4924079" y="375300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7" name="Google Shape;1567;p33"/>
            <p:cNvSpPr/>
            <p:nvPr/>
          </p:nvSpPr>
          <p:spPr>
            <a:xfrm>
              <a:off x="3741903" y="316188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8" name="Google Shape;1568;p33"/>
            <p:cNvSpPr/>
            <p:nvPr/>
          </p:nvSpPr>
          <p:spPr>
            <a:xfrm>
              <a:off x="2152775" y="4481289"/>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9" name="Google Shape;1569;p33"/>
            <p:cNvSpPr/>
            <p:nvPr/>
          </p:nvSpPr>
          <p:spPr>
            <a:xfrm>
              <a:off x="5481476" y="455663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70" name="Google Shape;1570;p33"/>
            <p:cNvGrpSpPr/>
            <p:nvPr/>
          </p:nvGrpSpPr>
          <p:grpSpPr>
            <a:xfrm>
              <a:off x="3781914" y="3000342"/>
              <a:ext cx="883852" cy="621125"/>
              <a:chOff x="5591539" y="3742467"/>
              <a:chExt cx="883852" cy="621125"/>
            </a:xfrm>
          </p:grpSpPr>
          <p:sp>
            <p:nvSpPr>
              <p:cNvPr id="1571" name="Google Shape;1571;p33"/>
              <p:cNvSpPr/>
              <p:nvPr/>
            </p:nvSpPr>
            <p:spPr>
              <a:xfrm>
                <a:off x="5591539" y="3852100"/>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2" name="Google Shape;1572;p33"/>
              <p:cNvSpPr/>
              <p:nvPr/>
            </p:nvSpPr>
            <p:spPr>
              <a:xfrm>
                <a:off x="5591633" y="3995166"/>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3" name="Google Shape;1573;p33"/>
              <p:cNvSpPr/>
              <p:nvPr/>
            </p:nvSpPr>
            <p:spPr>
              <a:xfrm>
                <a:off x="6408864" y="3998214"/>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4" name="Google Shape;1574;p33"/>
              <p:cNvSpPr/>
              <p:nvPr/>
            </p:nvSpPr>
            <p:spPr>
              <a:xfrm>
                <a:off x="5591539" y="3742467"/>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5" name="Google Shape;1575;p33"/>
              <p:cNvSpPr/>
              <p:nvPr/>
            </p:nvSpPr>
            <p:spPr>
              <a:xfrm>
                <a:off x="5717159" y="3812071"/>
                <a:ext cx="632686" cy="366117"/>
              </a:xfrm>
              <a:custGeom>
                <a:rect b="b" l="l" r="r" t="t"/>
                <a:pathLst>
                  <a:path extrusionOk="0" h="366117" w="632686">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6" name="Google Shape;1576;p33"/>
              <p:cNvSpPr/>
              <p:nvPr/>
            </p:nvSpPr>
            <p:spPr>
              <a:xfrm>
                <a:off x="5717749" y="3833979"/>
                <a:ext cx="631526" cy="344209"/>
              </a:xfrm>
              <a:custGeom>
                <a:rect b="b" l="l" r="r" t="t"/>
                <a:pathLst>
                  <a:path extrusionOk="0" h="344209" w="631526">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7" name="Google Shape;1577;p33"/>
              <p:cNvSpPr/>
              <p:nvPr/>
            </p:nvSpPr>
            <p:spPr>
              <a:xfrm>
                <a:off x="5879313" y="3916870"/>
                <a:ext cx="294875" cy="185070"/>
              </a:xfrm>
              <a:custGeom>
                <a:rect b="b" l="l" r="r" t="t"/>
                <a:pathLst>
                  <a:path extrusionOk="0" h="185070" w="294875">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8" name="Google Shape;1578;p33"/>
              <p:cNvSpPr/>
              <p:nvPr/>
            </p:nvSpPr>
            <p:spPr>
              <a:xfrm>
                <a:off x="6001532" y="4053935"/>
                <a:ext cx="19007" cy="25527"/>
              </a:xfrm>
              <a:custGeom>
                <a:rect b="b" l="l" r="r" t="t"/>
                <a:pathLst>
                  <a:path extrusionOk="0" h="25527" w="19007">
                    <a:moveTo>
                      <a:pt x="0" y="17241"/>
                    </a:moveTo>
                    <a:cubicBezTo>
                      <a:pt x="475" y="16002"/>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9" name="Google Shape;1579;p33"/>
              <p:cNvSpPr/>
              <p:nvPr/>
            </p:nvSpPr>
            <p:spPr>
              <a:xfrm>
                <a:off x="6128693" y="4064889"/>
                <a:ext cx="42006" cy="19716"/>
              </a:xfrm>
              <a:custGeom>
                <a:rect b="b" l="l" r="r" t="t"/>
                <a:pathLst>
                  <a:path extrusionOk="0" h="19716" w="42006">
                    <a:moveTo>
                      <a:pt x="42007" y="17145"/>
                    </a:moveTo>
                    <a:lnTo>
                      <a:pt x="42007" y="0"/>
                    </a:lnTo>
                    <a:lnTo>
                      <a:pt x="0" y="3143"/>
                    </a:lnTo>
                    <a:lnTo>
                      <a:pt x="24045"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0" name="Google Shape;1580;p33"/>
              <p:cNvSpPr/>
              <p:nvPr/>
            </p:nvSpPr>
            <p:spPr>
              <a:xfrm>
                <a:off x="6142758" y="4001642"/>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1" name="Google Shape;1581;p33"/>
              <p:cNvSpPr/>
              <p:nvPr/>
            </p:nvSpPr>
            <p:spPr>
              <a:xfrm>
                <a:off x="6043729" y="4008024"/>
                <a:ext cx="47328" cy="33146"/>
              </a:xfrm>
              <a:custGeom>
                <a:rect b="b" l="l" r="r" t="t"/>
                <a:pathLst>
                  <a:path extrusionOk="0" h="33146" w="47328">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2" name="Google Shape;1582;p33"/>
              <p:cNvSpPr/>
              <p:nvPr/>
            </p:nvSpPr>
            <p:spPr>
              <a:xfrm>
                <a:off x="5947360" y="3952875"/>
                <a:ext cx="58923" cy="38957"/>
              </a:xfrm>
              <a:custGeom>
                <a:rect b="b" l="l" r="r" t="t"/>
                <a:pathLst>
                  <a:path extrusionOk="0" h="38957" w="58923">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3" name="Google Shape;1583;p33"/>
              <p:cNvSpPr/>
              <p:nvPr/>
            </p:nvSpPr>
            <p:spPr>
              <a:xfrm>
                <a:off x="6001532" y="3921728"/>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4" name="Google Shape;1584;p33"/>
              <p:cNvSpPr/>
              <p:nvPr/>
            </p:nvSpPr>
            <p:spPr>
              <a:xfrm>
                <a:off x="5879313" y="3916680"/>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5" name="Google Shape;1585;p33"/>
              <p:cNvSpPr/>
              <p:nvPr/>
            </p:nvSpPr>
            <p:spPr>
              <a:xfrm>
                <a:off x="5880264" y="3974210"/>
                <a:ext cx="30412" cy="30289"/>
              </a:xfrm>
              <a:custGeom>
                <a:rect b="b" l="l" r="r" t="t"/>
                <a:pathLst>
                  <a:path extrusionOk="0" h="30289" w="30412">
                    <a:moveTo>
                      <a:pt x="0" y="17907"/>
                    </a:moveTo>
                    <a:lnTo>
                      <a:pt x="0" y="0"/>
                    </a:lnTo>
                    <a:lnTo>
                      <a:pt x="30412" y="0"/>
                    </a:lnTo>
                    <a:lnTo>
                      <a:pt x="23094" y="16002"/>
                    </a:lnTo>
                    <a:lnTo>
                      <a:pt x="10074" y="3029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6" name="Google Shape;1586;p33"/>
              <p:cNvSpPr/>
              <p:nvPr/>
            </p:nvSpPr>
            <p:spPr>
              <a:xfrm>
                <a:off x="5879313" y="3898868"/>
                <a:ext cx="294881" cy="185547"/>
              </a:xfrm>
              <a:custGeom>
                <a:rect b="b" l="l" r="r" t="t"/>
                <a:pathLst>
                  <a:path extrusionOk="0" h="185547" w="294881">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87" name="Google Shape;1587;p33"/>
            <p:cNvGrpSpPr/>
            <p:nvPr/>
          </p:nvGrpSpPr>
          <p:grpSpPr>
            <a:xfrm>
              <a:off x="3781914" y="2856896"/>
              <a:ext cx="883852" cy="621029"/>
              <a:chOff x="5591539" y="3599021"/>
              <a:chExt cx="883852" cy="621029"/>
            </a:xfrm>
          </p:grpSpPr>
          <p:sp>
            <p:nvSpPr>
              <p:cNvPr id="1588" name="Google Shape;1588;p33"/>
              <p:cNvSpPr/>
              <p:nvPr/>
            </p:nvSpPr>
            <p:spPr>
              <a:xfrm>
                <a:off x="5591539" y="370855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9" name="Google Shape;1589;p33"/>
              <p:cNvSpPr/>
              <p:nvPr/>
            </p:nvSpPr>
            <p:spPr>
              <a:xfrm>
                <a:off x="5591633" y="3851719"/>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0" name="Google Shape;1590;p33"/>
              <p:cNvSpPr/>
              <p:nvPr/>
            </p:nvSpPr>
            <p:spPr>
              <a:xfrm>
                <a:off x="6408864" y="3854767"/>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1" name="Google Shape;1591;p33"/>
              <p:cNvSpPr/>
              <p:nvPr/>
            </p:nvSpPr>
            <p:spPr>
              <a:xfrm>
                <a:off x="5591539" y="3599021"/>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2" name="Google Shape;1592;p33"/>
              <p:cNvSpPr/>
              <p:nvPr/>
            </p:nvSpPr>
            <p:spPr>
              <a:xfrm>
                <a:off x="5717159" y="3668625"/>
                <a:ext cx="632686" cy="366117"/>
              </a:xfrm>
              <a:custGeom>
                <a:rect b="b" l="l" r="r" t="t"/>
                <a:pathLst>
                  <a:path extrusionOk="0" h="366117" w="632686">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3" name="Google Shape;1593;p33"/>
              <p:cNvSpPr/>
              <p:nvPr/>
            </p:nvSpPr>
            <p:spPr>
              <a:xfrm>
                <a:off x="5717749" y="3690532"/>
                <a:ext cx="631526" cy="344209"/>
              </a:xfrm>
              <a:custGeom>
                <a:rect b="b" l="l" r="r" t="t"/>
                <a:pathLst>
                  <a:path extrusionOk="0" h="344209" w="631526">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4" name="Google Shape;1594;p33"/>
              <p:cNvSpPr/>
              <p:nvPr/>
            </p:nvSpPr>
            <p:spPr>
              <a:xfrm>
                <a:off x="5879313" y="3772757"/>
                <a:ext cx="294875" cy="185547"/>
              </a:xfrm>
              <a:custGeom>
                <a:rect b="b" l="l" r="r" t="t"/>
                <a:pathLst>
                  <a:path extrusionOk="0" h="185547" w="294875">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5" name="Google Shape;1595;p33"/>
              <p:cNvSpPr/>
              <p:nvPr/>
            </p:nvSpPr>
            <p:spPr>
              <a:xfrm>
                <a:off x="6001532" y="3910488"/>
                <a:ext cx="19007" cy="25527"/>
              </a:xfrm>
              <a:custGeom>
                <a:rect b="b" l="l" r="r" t="t"/>
                <a:pathLst>
                  <a:path extrusionOk="0" h="25527" w="19007">
                    <a:moveTo>
                      <a:pt x="0" y="17240"/>
                    </a:moveTo>
                    <a:cubicBezTo>
                      <a:pt x="475" y="16002"/>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6" name="Google Shape;1596;p33"/>
              <p:cNvSpPr/>
              <p:nvPr/>
            </p:nvSpPr>
            <p:spPr>
              <a:xfrm>
                <a:off x="6128693" y="3921442"/>
                <a:ext cx="42006" cy="19716"/>
              </a:xfrm>
              <a:custGeom>
                <a:rect b="b" l="l" r="r" t="t"/>
                <a:pathLst>
                  <a:path extrusionOk="0" h="19716" w="42006">
                    <a:moveTo>
                      <a:pt x="42007" y="17145"/>
                    </a:moveTo>
                    <a:lnTo>
                      <a:pt x="42007" y="0"/>
                    </a:lnTo>
                    <a:lnTo>
                      <a:pt x="0" y="3143"/>
                    </a:lnTo>
                    <a:lnTo>
                      <a:pt x="24045"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7" name="Google Shape;1597;p33"/>
              <p:cNvSpPr/>
              <p:nvPr/>
            </p:nvSpPr>
            <p:spPr>
              <a:xfrm>
                <a:off x="6142758" y="3858196"/>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8" name="Google Shape;1598;p33"/>
              <p:cNvSpPr/>
              <p:nvPr/>
            </p:nvSpPr>
            <p:spPr>
              <a:xfrm>
                <a:off x="6043729" y="3865054"/>
                <a:ext cx="47328" cy="33147"/>
              </a:xfrm>
              <a:custGeom>
                <a:rect b="b" l="l" r="r" t="t"/>
                <a:pathLst>
                  <a:path extrusionOk="0" h="33147" w="47328">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9" name="Google Shape;1599;p33"/>
              <p:cNvSpPr/>
              <p:nvPr/>
            </p:nvSpPr>
            <p:spPr>
              <a:xfrm>
                <a:off x="5947360" y="3809142"/>
                <a:ext cx="58828" cy="38957"/>
              </a:xfrm>
              <a:custGeom>
                <a:rect b="b" l="l" r="r" t="t"/>
                <a:pathLst>
                  <a:path extrusionOk="0" h="38957" w="58828">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0" name="Google Shape;1600;p33"/>
              <p:cNvSpPr/>
              <p:nvPr/>
            </p:nvSpPr>
            <p:spPr>
              <a:xfrm>
                <a:off x="6001532" y="3778281"/>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1" name="Google Shape;1601;p33"/>
              <p:cNvSpPr/>
              <p:nvPr/>
            </p:nvSpPr>
            <p:spPr>
              <a:xfrm>
                <a:off x="5879313" y="3773233"/>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2" name="Google Shape;1602;p33"/>
              <p:cNvSpPr/>
              <p:nvPr/>
            </p:nvSpPr>
            <p:spPr>
              <a:xfrm>
                <a:off x="5880264" y="3830764"/>
                <a:ext cx="30412" cy="30289"/>
              </a:xfrm>
              <a:custGeom>
                <a:rect b="b" l="l" r="r" t="t"/>
                <a:pathLst>
                  <a:path extrusionOk="0" h="30289" w="30412">
                    <a:moveTo>
                      <a:pt x="0" y="17907"/>
                    </a:moveTo>
                    <a:lnTo>
                      <a:pt x="0" y="0"/>
                    </a:lnTo>
                    <a:lnTo>
                      <a:pt x="30412" y="0"/>
                    </a:lnTo>
                    <a:lnTo>
                      <a:pt x="23094" y="16002"/>
                    </a:lnTo>
                    <a:lnTo>
                      <a:pt x="1007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3" name="Google Shape;1603;p33"/>
              <p:cNvSpPr/>
              <p:nvPr/>
            </p:nvSpPr>
            <p:spPr>
              <a:xfrm>
                <a:off x="5879313" y="3755421"/>
                <a:ext cx="294881" cy="185547"/>
              </a:xfrm>
              <a:custGeom>
                <a:rect b="b" l="l" r="r" t="t"/>
                <a:pathLst>
                  <a:path extrusionOk="0" h="185547" w="294881">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04" name="Google Shape;1604;p33"/>
            <p:cNvGrpSpPr/>
            <p:nvPr/>
          </p:nvGrpSpPr>
          <p:grpSpPr>
            <a:xfrm>
              <a:off x="3810520" y="2694304"/>
              <a:ext cx="883852" cy="621125"/>
              <a:chOff x="5620145" y="3436429"/>
              <a:chExt cx="883852" cy="621125"/>
            </a:xfrm>
          </p:grpSpPr>
          <p:sp>
            <p:nvSpPr>
              <p:cNvPr id="1605" name="Google Shape;1605;p33"/>
              <p:cNvSpPr/>
              <p:nvPr/>
            </p:nvSpPr>
            <p:spPr>
              <a:xfrm>
                <a:off x="5620145" y="354606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6" name="Google Shape;1606;p33"/>
              <p:cNvSpPr/>
              <p:nvPr/>
            </p:nvSpPr>
            <p:spPr>
              <a:xfrm>
                <a:off x="5620240" y="3689127"/>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7" name="Google Shape;1607;p33"/>
              <p:cNvSpPr/>
              <p:nvPr/>
            </p:nvSpPr>
            <p:spPr>
              <a:xfrm>
                <a:off x="6437470" y="3692175"/>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8" name="Google Shape;1608;p33"/>
              <p:cNvSpPr/>
              <p:nvPr/>
            </p:nvSpPr>
            <p:spPr>
              <a:xfrm>
                <a:off x="5620145" y="3436429"/>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9" name="Google Shape;1609;p33"/>
              <p:cNvSpPr/>
              <p:nvPr/>
            </p:nvSpPr>
            <p:spPr>
              <a:xfrm>
                <a:off x="5745842" y="3506057"/>
                <a:ext cx="632610" cy="366093"/>
              </a:xfrm>
              <a:custGeom>
                <a:rect b="b" l="l" r="r" t="t"/>
                <a:pathLst>
                  <a:path extrusionOk="0" h="366093" w="63261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0" name="Google Shape;1610;p33"/>
              <p:cNvSpPr/>
              <p:nvPr/>
            </p:nvSpPr>
            <p:spPr>
              <a:xfrm>
                <a:off x="5746450" y="3527964"/>
                <a:ext cx="631431" cy="344185"/>
              </a:xfrm>
              <a:custGeom>
                <a:rect b="b" l="l" r="r" t="t"/>
                <a:pathLst>
                  <a:path extrusionOk="0" h="344185" w="631431">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1" name="Google Shape;1611;p33"/>
              <p:cNvSpPr/>
              <p:nvPr/>
            </p:nvSpPr>
            <p:spPr>
              <a:xfrm>
                <a:off x="5908110" y="3610832"/>
                <a:ext cx="294341" cy="184880"/>
              </a:xfrm>
              <a:custGeom>
                <a:rect b="b" l="l" r="r" t="t"/>
                <a:pathLst>
                  <a:path extrusionOk="0" h="184880" w="294341">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2" name="Google Shape;1612;p33"/>
              <p:cNvSpPr/>
              <p:nvPr/>
            </p:nvSpPr>
            <p:spPr>
              <a:xfrm>
                <a:off x="6030138" y="3747992"/>
                <a:ext cx="19007" cy="25431"/>
              </a:xfrm>
              <a:custGeom>
                <a:rect b="b" l="l" r="r" t="t"/>
                <a:pathLst>
                  <a:path extrusionOk="0" h="25431" w="19007">
                    <a:moveTo>
                      <a:pt x="0" y="17145"/>
                    </a:moveTo>
                    <a:cubicBezTo>
                      <a:pt x="475" y="15907"/>
                      <a:pt x="0" y="0"/>
                      <a:pt x="0" y="0"/>
                    </a:cubicBezTo>
                    <a:lnTo>
                      <a:pt x="19008" y="12478"/>
                    </a:lnTo>
                    <a:lnTo>
                      <a:pt x="10549"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3" name="Google Shape;1613;p33"/>
              <p:cNvSpPr/>
              <p:nvPr/>
            </p:nvSpPr>
            <p:spPr>
              <a:xfrm>
                <a:off x="6157299" y="3758850"/>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4" name="Google Shape;1614;p33"/>
              <p:cNvSpPr/>
              <p:nvPr/>
            </p:nvSpPr>
            <p:spPr>
              <a:xfrm>
                <a:off x="6171364" y="3695604"/>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5" name="Google Shape;1615;p33"/>
              <p:cNvSpPr/>
              <p:nvPr/>
            </p:nvSpPr>
            <p:spPr>
              <a:xfrm>
                <a:off x="6072240" y="3701986"/>
                <a:ext cx="47423" cy="33147"/>
              </a:xfrm>
              <a:custGeom>
                <a:rect b="b" l="l" r="r" t="t"/>
                <a:pathLst>
                  <a:path extrusionOk="0" h="33147" w="47423">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6" name="Google Shape;1616;p33"/>
              <p:cNvSpPr/>
              <p:nvPr/>
            </p:nvSpPr>
            <p:spPr>
              <a:xfrm>
                <a:off x="5975967" y="3647217"/>
                <a:ext cx="58828" cy="38957"/>
              </a:xfrm>
              <a:custGeom>
                <a:rect b="b" l="l" r="r" t="t"/>
                <a:pathLst>
                  <a:path extrusionOk="0" h="38957" w="58828">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7" name="Google Shape;1617;p33"/>
              <p:cNvSpPr/>
              <p:nvPr/>
            </p:nvSpPr>
            <p:spPr>
              <a:xfrm>
                <a:off x="6030138" y="3615690"/>
                <a:ext cx="27275" cy="24479"/>
              </a:xfrm>
              <a:custGeom>
                <a:rect b="b" l="l" r="r" t="t"/>
                <a:pathLst>
                  <a:path extrusionOk="0" h="24479" w="27275">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8" name="Google Shape;1618;p33"/>
              <p:cNvSpPr/>
              <p:nvPr/>
            </p:nvSpPr>
            <p:spPr>
              <a:xfrm>
                <a:off x="5907920" y="3610641"/>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9" name="Google Shape;1619;p33"/>
              <p:cNvSpPr/>
              <p:nvPr/>
            </p:nvSpPr>
            <p:spPr>
              <a:xfrm>
                <a:off x="5908870" y="3668267"/>
                <a:ext cx="30317" cy="30289"/>
              </a:xfrm>
              <a:custGeom>
                <a:rect b="b" l="l" r="r" t="t"/>
                <a:pathLst>
                  <a:path extrusionOk="0" h="30289" w="30317">
                    <a:moveTo>
                      <a:pt x="0" y="17907"/>
                    </a:moveTo>
                    <a:lnTo>
                      <a:pt x="0" y="0"/>
                    </a:lnTo>
                    <a:lnTo>
                      <a:pt x="30317" y="0"/>
                    </a:lnTo>
                    <a:lnTo>
                      <a:pt x="22999" y="16002"/>
                    </a:lnTo>
                    <a:lnTo>
                      <a:pt x="1007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0" name="Google Shape;1620;p33"/>
              <p:cNvSpPr/>
              <p:nvPr/>
            </p:nvSpPr>
            <p:spPr>
              <a:xfrm>
                <a:off x="5907539" y="3592925"/>
                <a:ext cx="294911" cy="185451"/>
              </a:xfrm>
              <a:custGeom>
                <a:rect b="b" l="l" r="r" t="t"/>
                <a:pathLst>
                  <a:path extrusionOk="0" h="185451" w="294911">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21" name="Google Shape;1621;p33"/>
            <p:cNvGrpSpPr/>
            <p:nvPr/>
          </p:nvGrpSpPr>
          <p:grpSpPr>
            <a:xfrm>
              <a:off x="3800921" y="2531712"/>
              <a:ext cx="883852" cy="621125"/>
              <a:chOff x="5610546" y="3273837"/>
              <a:chExt cx="883852" cy="621125"/>
            </a:xfrm>
          </p:grpSpPr>
          <p:sp>
            <p:nvSpPr>
              <p:cNvPr id="1622" name="Google Shape;1622;p33"/>
              <p:cNvSpPr/>
              <p:nvPr/>
            </p:nvSpPr>
            <p:spPr>
              <a:xfrm>
                <a:off x="5610546" y="338347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3" name="Google Shape;1623;p33"/>
              <p:cNvSpPr/>
              <p:nvPr/>
            </p:nvSpPr>
            <p:spPr>
              <a:xfrm>
                <a:off x="5610736" y="3526535"/>
                <a:ext cx="87339" cy="116586"/>
              </a:xfrm>
              <a:custGeom>
                <a:rect b="b" l="l" r="r" t="t"/>
                <a:pathLst>
                  <a:path extrusionOk="0" h="116586"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4" name="Google Shape;1624;p33"/>
              <p:cNvSpPr/>
              <p:nvPr/>
            </p:nvSpPr>
            <p:spPr>
              <a:xfrm>
                <a:off x="6427967" y="3529583"/>
                <a:ext cx="66431" cy="157067"/>
              </a:xfrm>
              <a:custGeom>
                <a:rect b="b" l="l" r="r" t="t"/>
                <a:pathLst>
                  <a:path extrusionOk="0" h="157067" w="66431">
                    <a:moveTo>
                      <a:pt x="66432" y="0"/>
                    </a:moveTo>
                    <a:lnTo>
                      <a:pt x="66432" y="109633"/>
                    </a:lnTo>
                    <a:lnTo>
                      <a:pt x="21859" y="157067"/>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5" name="Google Shape;1625;p33"/>
              <p:cNvSpPr/>
              <p:nvPr/>
            </p:nvSpPr>
            <p:spPr>
              <a:xfrm>
                <a:off x="5610546" y="3273837"/>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6" name="Google Shape;1626;p33"/>
              <p:cNvSpPr/>
              <p:nvPr/>
            </p:nvSpPr>
            <p:spPr>
              <a:xfrm>
                <a:off x="5736262" y="3343465"/>
                <a:ext cx="632609" cy="366093"/>
              </a:xfrm>
              <a:custGeom>
                <a:rect b="b" l="l" r="r" t="t"/>
                <a:pathLst>
                  <a:path extrusionOk="0" h="366093" w="632609">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7" name="Google Shape;1627;p33"/>
              <p:cNvSpPr/>
              <p:nvPr/>
            </p:nvSpPr>
            <p:spPr>
              <a:xfrm>
                <a:off x="5736851" y="3365444"/>
                <a:ext cx="631431" cy="344114"/>
              </a:xfrm>
              <a:custGeom>
                <a:rect b="b" l="l" r="r" t="t"/>
                <a:pathLst>
                  <a:path extrusionOk="0" h="344114" w="631431">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8" name="Google Shape;1628;p33"/>
              <p:cNvSpPr/>
              <p:nvPr/>
            </p:nvSpPr>
            <p:spPr>
              <a:xfrm>
                <a:off x="5898416" y="3447859"/>
                <a:ext cx="294651" cy="185451"/>
              </a:xfrm>
              <a:custGeom>
                <a:rect b="b" l="l" r="r" t="t"/>
                <a:pathLst>
                  <a:path extrusionOk="0" h="185451" w="294651">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9" name="Google Shape;1629;p33"/>
              <p:cNvSpPr/>
              <p:nvPr/>
            </p:nvSpPr>
            <p:spPr>
              <a:xfrm>
                <a:off x="6020539" y="3585400"/>
                <a:ext cx="19482" cy="25526"/>
              </a:xfrm>
              <a:custGeom>
                <a:rect b="b" l="l" r="r" t="t"/>
                <a:pathLst>
                  <a:path extrusionOk="0" h="25526" w="19482">
                    <a:moveTo>
                      <a:pt x="0" y="17145"/>
                    </a:moveTo>
                    <a:cubicBezTo>
                      <a:pt x="285" y="11430"/>
                      <a:pt x="285" y="5715"/>
                      <a:pt x="0" y="0"/>
                    </a:cubicBezTo>
                    <a:lnTo>
                      <a:pt x="19483" y="12478"/>
                    </a:lnTo>
                    <a:lnTo>
                      <a:pt x="1102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0" name="Google Shape;1630;p33"/>
              <p:cNvSpPr/>
              <p:nvPr/>
            </p:nvSpPr>
            <p:spPr>
              <a:xfrm>
                <a:off x="6147700" y="3596258"/>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1" name="Google Shape;1631;p33"/>
              <p:cNvSpPr/>
              <p:nvPr/>
            </p:nvSpPr>
            <p:spPr>
              <a:xfrm>
                <a:off x="6161861" y="3533013"/>
                <a:ext cx="31457" cy="17335"/>
              </a:xfrm>
              <a:custGeom>
                <a:rect b="b" l="l" r="r" t="t"/>
                <a:pathLst>
                  <a:path extrusionOk="0" h="17335" w="31457">
                    <a:moveTo>
                      <a:pt x="31458" y="17335"/>
                    </a:moveTo>
                    <a:lnTo>
                      <a:pt x="31458" y="0"/>
                    </a:lnTo>
                    <a:lnTo>
                      <a:pt x="0" y="11430"/>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2" name="Google Shape;1632;p33"/>
              <p:cNvSpPr/>
              <p:nvPr/>
            </p:nvSpPr>
            <p:spPr>
              <a:xfrm>
                <a:off x="6062736" y="3539394"/>
                <a:ext cx="47328" cy="33147"/>
              </a:xfrm>
              <a:custGeom>
                <a:rect b="b" l="l" r="r" t="t"/>
                <a:pathLst>
                  <a:path extrusionOk="0" h="33147" w="47328">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3" name="Google Shape;1633;p33"/>
              <p:cNvSpPr/>
              <p:nvPr/>
            </p:nvSpPr>
            <p:spPr>
              <a:xfrm>
                <a:off x="5966368" y="3484530"/>
                <a:ext cx="58543" cy="38957"/>
              </a:xfrm>
              <a:custGeom>
                <a:rect b="b" l="l" r="r" t="t"/>
                <a:pathLst>
                  <a:path extrusionOk="0" h="38957" w="58543">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4" name="Google Shape;1634;p33"/>
              <p:cNvSpPr/>
              <p:nvPr/>
            </p:nvSpPr>
            <p:spPr>
              <a:xfrm>
                <a:off x="6020539" y="3453098"/>
                <a:ext cx="27370" cy="24574"/>
              </a:xfrm>
              <a:custGeom>
                <a:rect b="b" l="l" r="r" t="t"/>
                <a:pathLst>
                  <a:path extrusionOk="0" h="24574" w="2737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5" name="Google Shape;1635;p33"/>
              <p:cNvSpPr/>
              <p:nvPr/>
            </p:nvSpPr>
            <p:spPr>
              <a:xfrm>
                <a:off x="5898416" y="3448050"/>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6" name="Google Shape;1636;p33"/>
              <p:cNvSpPr/>
              <p:nvPr/>
            </p:nvSpPr>
            <p:spPr>
              <a:xfrm>
                <a:off x="5899366" y="3505676"/>
                <a:ext cx="30317" cy="30194"/>
              </a:xfrm>
              <a:custGeom>
                <a:rect b="b" l="l" r="r" t="t"/>
                <a:pathLst>
                  <a:path extrusionOk="0" h="30194" w="30317">
                    <a:moveTo>
                      <a:pt x="0" y="17812"/>
                    </a:moveTo>
                    <a:lnTo>
                      <a:pt x="0" y="0"/>
                    </a:lnTo>
                    <a:lnTo>
                      <a:pt x="30317" y="0"/>
                    </a:lnTo>
                    <a:lnTo>
                      <a:pt x="22999" y="15907"/>
                    </a:lnTo>
                    <a:lnTo>
                      <a:pt x="9979"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7" name="Google Shape;1637;p33"/>
              <p:cNvSpPr/>
              <p:nvPr/>
            </p:nvSpPr>
            <p:spPr>
              <a:xfrm>
                <a:off x="5898416" y="3431095"/>
                <a:ext cx="294657" cy="185070"/>
              </a:xfrm>
              <a:custGeom>
                <a:rect b="b" l="l" r="r" t="t"/>
                <a:pathLst>
                  <a:path extrusionOk="0" h="185070" w="294657">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38" name="Google Shape;1638;p33"/>
            <p:cNvGrpSpPr/>
            <p:nvPr/>
          </p:nvGrpSpPr>
          <p:grpSpPr>
            <a:xfrm>
              <a:off x="3829623" y="2378741"/>
              <a:ext cx="883852" cy="621029"/>
              <a:chOff x="5639248" y="3120866"/>
              <a:chExt cx="883852" cy="621029"/>
            </a:xfrm>
          </p:grpSpPr>
          <p:sp>
            <p:nvSpPr>
              <p:cNvPr id="1639" name="Google Shape;1639;p33"/>
              <p:cNvSpPr/>
              <p:nvPr/>
            </p:nvSpPr>
            <p:spPr>
              <a:xfrm>
                <a:off x="5639248" y="323040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0" name="Google Shape;1640;p33"/>
              <p:cNvSpPr/>
              <p:nvPr/>
            </p:nvSpPr>
            <p:spPr>
              <a:xfrm>
                <a:off x="5639343" y="3373564"/>
                <a:ext cx="87339" cy="116490"/>
              </a:xfrm>
              <a:custGeom>
                <a:rect b="b" l="l" r="r" t="t"/>
                <a:pathLst>
                  <a:path extrusionOk="0" h="116490" w="87339">
                    <a:moveTo>
                      <a:pt x="0" y="116491"/>
                    </a:moveTo>
                    <a:lnTo>
                      <a:pt x="0" y="0"/>
                    </a:lnTo>
                    <a:lnTo>
                      <a:pt x="87340"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1" name="Google Shape;1641;p33"/>
              <p:cNvSpPr/>
              <p:nvPr/>
            </p:nvSpPr>
            <p:spPr>
              <a:xfrm>
                <a:off x="6456573" y="3376612"/>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2" name="Google Shape;1642;p33"/>
              <p:cNvSpPr/>
              <p:nvPr/>
            </p:nvSpPr>
            <p:spPr>
              <a:xfrm>
                <a:off x="5639248" y="312086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3" name="Google Shape;1643;p33"/>
              <p:cNvSpPr/>
              <p:nvPr/>
            </p:nvSpPr>
            <p:spPr>
              <a:xfrm>
                <a:off x="5764868" y="3190470"/>
                <a:ext cx="632686" cy="366117"/>
              </a:xfrm>
              <a:custGeom>
                <a:rect b="b" l="l" r="r" t="t"/>
                <a:pathLst>
                  <a:path extrusionOk="0" h="366117" w="632686">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4" name="Google Shape;1644;p33"/>
              <p:cNvSpPr/>
              <p:nvPr/>
            </p:nvSpPr>
            <p:spPr>
              <a:xfrm>
                <a:off x="5765458" y="3212377"/>
                <a:ext cx="631526" cy="344209"/>
              </a:xfrm>
              <a:custGeom>
                <a:rect b="b" l="l" r="r" t="t"/>
                <a:pathLst>
                  <a:path extrusionOk="0" h="344209" w="631526">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5" name="Google Shape;1645;p33"/>
              <p:cNvSpPr/>
              <p:nvPr/>
            </p:nvSpPr>
            <p:spPr>
              <a:xfrm>
                <a:off x="5927022" y="3295364"/>
                <a:ext cx="294875" cy="184213"/>
              </a:xfrm>
              <a:custGeom>
                <a:rect b="b" l="l" r="r" t="t"/>
                <a:pathLst>
                  <a:path extrusionOk="0" h="184213" w="294875">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6" name="Google Shape;1646;p33"/>
              <p:cNvSpPr/>
              <p:nvPr/>
            </p:nvSpPr>
            <p:spPr>
              <a:xfrm>
                <a:off x="6049241" y="3432333"/>
                <a:ext cx="19007" cy="25526"/>
              </a:xfrm>
              <a:custGeom>
                <a:rect b="b" l="l" r="r" t="t"/>
                <a:pathLst>
                  <a:path extrusionOk="0" h="25526" w="19007">
                    <a:moveTo>
                      <a:pt x="0" y="17240"/>
                    </a:moveTo>
                    <a:cubicBezTo>
                      <a:pt x="0" y="15907"/>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7" name="Google Shape;1647;p33"/>
              <p:cNvSpPr/>
              <p:nvPr/>
            </p:nvSpPr>
            <p:spPr>
              <a:xfrm>
                <a:off x="6176402" y="3443287"/>
                <a:ext cx="42006" cy="19621"/>
              </a:xfrm>
              <a:custGeom>
                <a:rect b="b" l="l" r="r" t="t"/>
                <a:pathLst>
                  <a:path extrusionOk="0" h="19621" w="42006">
                    <a:moveTo>
                      <a:pt x="42007" y="17145"/>
                    </a:moveTo>
                    <a:lnTo>
                      <a:pt x="42007" y="0"/>
                    </a:lnTo>
                    <a:lnTo>
                      <a:pt x="0" y="3143"/>
                    </a:lnTo>
                    <a:lnTo>
                      <a:pt x="24140" y="19621"/>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8" name="Google Shape;1648;p33"/>
              <p:cNvSpPr/>
              <p:nvPr/>
            </p:nvSpPr>
            <p:spPr>
              <a:xfrm>
                <a:off x="6190467" y="3380041"/>
                <a:ext cx="31457" cy="17335"/>
              </a:xfrm>
              <a:custGeom>
                <a:rect b="b" l="l" r="r" t="t"/>
                <a:pathLst>
                  <a:path extrusionOk="0" h="17335" w="31457">
                    <a:moveTo>
                      <a:pt x="31458" y="17335"/>
                    </a:moveTo>
                    <a:lnTo>
                      <a:pt x="31458" y="0"/>
                    </a:lnTo>
                    <a:lnTo>
                      <a:pt x="0" y="11430"/>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9" name="Google Shape;1649;p33"/>
              <p:cNvSpPr/>
              <p:nvPr/>
            </p:nvSpPr>
            <p:spPr>
              <a:xfrm>
                <a:off x="6091248" y="3386423"/>
                <a:ext cx="47328" cy="33051"/>
              </a:xfrm>
              <a:custGeom>
                <a:rect b="b" l="l" r="r" t="t"/>
                <a:pathLst>
                  <a:path extrusionOk="0" h="33051" w="47328">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0" name="Google Shape;1650;p33"/>
              <p:cNvSpPr/>
              <p:nvPr/>
            </p:nvSpPr>
            <p:spPr>
              <a:xfrm>
                <a:off x="5995069" y="3331273"/>
                <a:ext cx="58923" cy="38862"/>
              </a:xfrm>
              <a:custGeom>
                <a:rect b="b" l="l" r="r" t="t"/>
                <a:pathLst>
                  <a:path extrusionOk="0" h="38862" w="58923">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1" name="Google Shape;1651;p33"/>
              <p:cNvSpPr/>
              <p:nvPr/>
            </p:nvSpPr>
            <p:spPr>
              <a:xfrm>
                <a:off x="6049241" y="3300126"/>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2" name="Google Shape;1652;p33"/>
              <p:cNvSpPr/>
              <p:nvPr/>
            </p:nvSpPr>
            <p:spPr>
              <a:xfrm>
                <a:off x="5927022" y="3295078"/>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3" name="Google Shape;1653;p33"/>
              <p:cNvSpPr/>
              <p:nvPr/>
            </p:nvSpPr>
            <p:spPr>
              <a:xfrm>
                <a:off x="5927973" y="3352800"/>
                <a:ext cx="30221" cy="30289"/>
              </a:xfrm>
              <a:custGeom>
                <a:rect b="b" l="l" r="r" t="t"/>
                <a:pathLst>
                  <a:path extrusionOk="0" h="30289" w="30221">
                    <a:moveTo>
                      <a:pt x="0" y="17717"/>
                    </a:moveTo>
                    <a:lnTo>
                      <a:pt x="0" y="0"/>
                    </a:lnTo>
                    <a:lnTo>
                      <a:pt x="30222" y="0"/>
                    </a:lnTo>
                    <a:lnTo>
                      <a:pt x="22904" y="16002"/>
                    </a:lnTo>
                    <a:lnTo>
                      <a:pt x="997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4" name="Google Shape;1654;p33"/>
              <p:cNvSpPr/>
              <p:nvPr/>
            </p:nvSpPr>
            <p:spPr>
              <a:xfrm>
                <a:off x="5927022" y="3277266"/>
                <a:ext cx="294877" cy="185546"/>
              </a:xfrm>
              <a:custGeom>
                <a:rect b="b" l="l" r="r" t="t"/>
                <a:pathLst>
                  <a:path extrusionOk="0" h="185546" w="294877">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55" name="Google Shape;1655;p33"/>
            <p:cNvGrpSpPr/>
            <p:nvPr/>
          </p:nvGrpSpPr>
          <p:grpSpPr>
            <a:xfrm>
              <a:off x="3810520" y="2225674"/>
              <a:ext cx="883852" cy="621125"/>
              <a:chOff x="5620145" y="2967799"/>
              <a:chExt cx="883852" cy="621125"/>
            </a:xfrm>
          </p:grpSpPr>
          <p:sp>
            <p:nvSpPr>
              <p:cNvPr id="1656" name="Google Shape;1656;p33"/>
              <p:cNvSpPr/>
              <p:nvPr/>
            </p:nvSpPr>
            <p:spPr>
              <a:xfrm>
                <a:off x="5620145" y="307743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7" name="Google Shape;1657;p33"/>
              <p:cNvSpPr/>
              <p:nvPr/>
            </p:nvSpPr>
            <p:spPr>
              <a:xfrm>
                <a:off x="5620240" y="3220497"/>
                <a:ext cx="87339" cy="116586"/>
              </a:xfrm>
              <a:custGeom>
                <a:rect b="b" l="l" r="r" t="t"/>
                <a:pathLst>
                  <a:path extrusionOk="0" h="116586"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8" name="Google Shape;1658;p33"/>
              <p:cNvSpPr/>
              <p:nvPr/>
            </p:nvSpPr>
            <p:spPr>
              <a:xfrm>
                <a:off x="6437470" y="3223545"/>
                <a:ext cx="66526" cy="157162"/>
              </a:xfrm>
              <a:custGeom>
                <a:rect b="b" l="l" r="r" t="t"/>
                <a:pathLst>
                  <a:path extrusionOk="0" h="157162" w="66526">
                    <a:moveTo>
                      <a:pt x="66527" y="0"/>
                    </a:moveTo>
                    <a:lnTo>
                      <a:pt x="66527" y="109633"/>
                    </a:lnTo>
                    <a:lnTo>
                      <a:pt x="21859" y="157163"/>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9" name="Google Shape;1659;p33"/>
              <p:cNvSpPr/>
              <p:nvPr/>
            </p:nvSpPr>
            <p:spPr>
              <a:xfrm>
                <a:off x="5620145" y="2967799"/>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0" name="Google Shape;1660;p33"/>
              <p:cNvSpPr/>
              <p:nvPr/>
            </p:nvSpPr>
            <p:spPr>
              <a:xfrm>
                <a:off x="5745842" y="3037498"/>
                <a:ext cx="632610" cy="366021"/>
              </a:xfrm>
              <a:custGeom>
                <a:rect b="b" l="l" r="r" t="t"/>
                <a:pathLst>
                  <a:path extrusionOk="0" h="366021" w="63261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1" name="Google Shape;1661;p33"/>
              <p:cNvSpPr/>
              <p:nvPr/>
            </p:nvSpPr>
            <p:spPr>
              <a:xfrm>
                <a:off x="5746450" y="3059406"/>
                <a:ext cx="631431" cy="344114"/>
              </a:xfrm>
              <a:custGeom>
                <a:rect b="b" l="l" r="r" t="t"/>
                <a:pathLst>
                  <a:path extrusionOk="0" h="344114" w="631431">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2" name="Google Shape;1662;p33"/>
              <p:cNvSpPr/>
              <p:nvPr/>
            </p:nvSpPr>
            <p:spPr>
              <a:xfrm>
                <a:off x="5907730" y="3141821"/>
                <a:ext cx="294899" cy="185451"/>
              </a:xfrm>
              <a:custGeom>
                <a:rect b="b" l="l" r="r" t="t"/>
                <a:pathLst>
                  <a:path extrusionOk="0" h="185451" w="294899">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3" name="Google Shape;1663;p33"/>
              <p:cNvSpPr/>
              <p:nvPr/>
            </p:nvSpPr>
            <p:spPr>
              <a:xfrm>
                <a:off x="6030138" y="3279362"/>
                <a:ext cx="19007" cy="25527"/>
              </a:xfrm>
              <a:custGeom>
                <a:rect b="b" l="l" r="r" t="t"/>
                <a:pathLst>
                  <a:path extrusionOk="0" h="25527" w="19007">
                    <a:moveTo>
                      <a:pt x="0" y="17145"/>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4" name="Google Shape;1664;p33"/>
              <p:cNvSpPr/>
              <p:nvPr/>
            </p:nvSpPr>
            <p:spPr>
              <a:xfrm>
                <a:off x="6157299" y="3290220"/>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5" name="Google Shape;1665;p33"/>
              <p:cNvSpPr/>
              <p:nvPr/>
            </p:nvSpPr>
            <p:spPr>
              <a:xfrm>
                <a:off x="6171364" y="3226974"/>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6" name="Google Shape;1666;p33"/>
              <p:cNvSpPr/>
              <p:nvPr/>
            </p:nvSpPr>
            <p:spPr>
              <a:xfrm>
                <a:off x="6072240" y="3233356"/>
                <a:ext cx="47423" cy="33146"/>
              </a:xfrm>
              <a:custGeom>
                <a:rect b="b" l="l" r="r" t="t"/>
                <a:pathLst>
                  <a:path extrusionOk="0" h="33146" w="47423">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7" name="Google Shape;1667;p33"/>
              <p:cNvSpPr/>
              <p:nvPr/>
            </p:nvSpPr>
            <p:spPr>
              <a:xfrm>
                <a:off x="5975967" y="3178206"/>
                <a:ext cx="59018" cy="38957"/>
              </a:xfrm>
              <a:custGeom>
                <a:rect b="b" l="l" r="r" t="t"/>
                <a:pathLst>
                  <a:path extrusionOk="0" h="38957" w="59018">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8" name="Google Shape;1668;p33"/>
              <p:cNvSpPr/>
              <p:nvPr/>
            </p:nvSpPr>
            <p:spPr>
              <a:xfrm>
                <a:off x="6030138" y="3147155"/>
                <a:ext cx="27275" cy="24479"/>
              </a:xfrm>
              <a:custGeom>
                <a:rect b="b" l="l" r="r" t="t"/>
                <a:pathLst>
                  <a:path extrusionOk="0" h="24479" w="27275">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9" name="Google Shape;1669;p33"/>
              <p:cNvSpPr/>
              <p:nvPr/>
            </p:nvSpPr>
            <p:spPr>
              <a:xfrm>
                <a:off x="5907920" y="3142011"/>
                <a:ext cx="26135" cy="19431"/>
              </a:xfrm>
              <a:custGeom>
                <a:rect b="b" l="l" r="r" t="t"/>
                <a:pathLst>
                  <a:path extrusionOk="0" h="19431"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0" name="Google Shape;1670;p33"/>
              <p:cNvSpPr/>
              <p:nvPr/>
            </p:nvSpPr>
            <p:spPr>
              <a:xfrm>
                <a:off x="5908870" y="3199637"/>
                <a:ext cx="30317" cy="30289"/>
              </a:xfrm>
              <a:custGeom>
                <a:rect b="b" l="l" r="r" t="t"/>
                <a:pathLst>
                  <a:path extrusionOk="0" h="30289" w="30317">
                    <a:moveTo>
                      <a:pt x="0" y="17812"/>
                    </a:moveTo>
                    <a:lnTo>
                      <a:pt x="0" y="0"/>
                    </a:lnTo>
                    <a:lnTo>
                      <a:pt x="30317" y="0"/>
                    </a:lnTo>
                    <a:lnTo>
                      <a:pt x="22999" y="16002"/>
                    </a:lnTo>
                    <a:lnTo>
                      <a:pt x="10074" y="3029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1" name="Google Shape;1671;p33"/>
              <p:cNvSpPr/>
              <p:nvPr/>
            </p:nvSpPr>
            <p:spPr>
              <a:xfrm>
                <a:off x="5908110" y="3125057"/>
                <a:ext cx="294341" cy="184880"/>
              </a:xfrm>
              <a:custGeom>
                <a:rect b="b" l="l" r="r" t="t"/>
                <a:pathLst>
                  <a:path extrusionOk="0" h="184880" w="294341">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72" name="Google Shape;1672;p33"/>
            <p:cNvGrpSpPr/>
            <p:nvPr/>
          </p:nvGrpSpPr>
          <p:grpSpPr>
            <a:xfrm>
              <a:off x="3839126" y="2072703"/>
              <a:ext cx="883852" cy="621124"/>
              <a:chOff x="5648751" y="2814828"/>
              <a:chExt cx="883852" cy="621124"/>
            </a:xfrm>
          </p:grpSpPr>
          <p:sp>
            <p:nvSpPr>
              <p:cNvPr id="1673" name="Google Shape;1673;p33"/>
              <p:cNvSpPr/>
              <p:nvPr/>
            </p:nvSpPr>
            <p:spPr>
              <a:xfrm>
                <a:off x="5648751" y="292446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4" name="Google Shape;1674;p33"/>
              <p:cNvSpPr/>
              <p:nvPr/>
            </p:nvSpPr>
            <p:spPr>
              <a:xfrm>
                <a:off x="5648941" y="3067526"/>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5" name="Google Shape;1675;p33"/>
              <p:cNvSpPr/>
              <p:nvPr/>
            </p:nvSpPr>
            <p:spPr>
              <a:xfrm>
                <a:off x="6466077" y="3070574"/>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6" name="Google Shape;1676;p33"/>
              <p:cNvSpPr/>
              <p:nvPr/>
            </p:nvSpPr>
            <p:spPr>
              <a:xfrm>
                <a:off x="5648751" y="281482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7" name="Google Shape;1677;p33"/>
              <p:cNvSpPr/>
              <p:nvPr/>
            </p:nvSpPr>
            <p:spPr>
              <a:xfrm>
                <a:off x="5774449" y="2884431"/>
                <a:ext cx="632610" cy="366117"/>
              </a:xfrm>
              <a:custGeom>
                <a:rect b="b" l="l" r="r" t="t"/>
                <a:pathLst>
                  <a:path extrusionOk="0" h="366117" w="63261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8" name="Google Shape;1678;p33"/>
              <p:cNvSpPr/>
              <p:nvPr/>
            </p:nvSpPr>
            <p:spPr>
              <a:xfrm>
                <a:off x="5775057" y="2906363"/>
                <a:ext cx="631431" cy="344185"/>
              </a:xfrm>
              <a:custGeom>
                <a:rect b="b" l="l" r="r" t="t"/>
                <a:pathLst>
                  <a:path extrusionOk="0" h="344185" w="631431">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9" name="Google Shape;1679;p33"/>
              <p:cNvSpPr/>
              <p:nvPr/>
            </p:nvSpPr>
            <p:spPr>
              <a:xfrm>
                <a:off x="5936526" y="2988278"/>
                <a:ext cx="294942" cy="185832"/>
              </a:xfrm>
              <a:custGeom>
                <a:rect b="b" l="l" r="r" t="t"/>
                <a:pathLst>
                  <a:path extrusionOk="0" h="185832" w="294942">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0" name="Google Shape;1680;p33"/>
              <p:cNvSpPr/>
              <p:nvPr/>
            </p:nvSpPr>
            <p:spPr>
              <a:xfrm>
                <a:off x="6058745" y="3126009"/>
                <a:ext cx="19007" cy="25526"/>
              </a:xfrm>
              <a:custGeom>
                <a:rect b="b" l="l" r="r" t="t"/>
                <a:pathLst>
                  <a:path extrusionOk="0" h="25526" w="19007">
                    <a:moveTo>
                      <a:pt x="0" y="17240"/>
                    </a:moveTo>
                    <a:cubicBezTo>
                      <a:pt x="0" y="16002"/>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1" name="Google Shape;1681;p33"/>
              <p:cNvSpPr/>
              <p:nvPr/>
            </p:nvSpPr>
            <p:spPr>
              <a:xfrm>
                <a:off x="6185905" y="3137249"/>
                <a:ext cx="42006" cy="19716"/>
              </a:xfrm>
              <a:custGeom>
                <a:rect b="b" l="l" r="r" t="t"/>
                <a:pathLst>
                  <a:path extrusionOk="0" h="19716" w="42006">
                    <a:moveTo>
                      <a:pt x="42007" y="17145"/>
                    </a:moveTo>
                    <a:lnTo>
                      <a:pt x="42007" y="0"/>
                    </a:lnTo>
                    <a:lnTo>
                      <a:pt x="0" y="3143"/>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2" name="Google Shape;1682;p33"/>
              <p:cNvSpPr/>
              <p:nvPr/>
            </p:nvSpPr>
            <p:spPr>
              <a:xfrm>
                <a:off x="6199971" y="3074003"/>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3" name="Google Shape;1683;p33"/>
              <p:cNvSpPr/>
              <p:nvPr/>
            </p:nvSpPr>
            <p:spPr>
              <a:xfrm>
                <a:off x="6100751" y="3080384"/>
                <a:ext cx="47423" cy="33147"/>
              </a:xfrm>
              <a:custGeom>
                <a:rect b="b" l="l" r="r" t="t"/>
                <a:pathLst>
                  <a:path extrusionOk="0" h="33147" w="47423">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4" name="Google Shape;1684;p33"/>
              <p:cNvSpPr/>
              <p:nvPr/>
            </p:nvSpPr>
            <p:spPr>
              <a:xfrm>
                <a:off x="6004573" y="3025235"/>
                <a:ext cx="58733" cy="38957"/>
              </a:xfrm>
              <a:custGeom>
                <a:rect b="b" l="l" r="r" t="t"/>
                <a:pathLst>
                  <a:path extrusionOk="0" h="38957" w="58733">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5" name="Google Shape;1685;p33"/>
              <p:cNvSpPr/>
              <p:nvPr/>
            </p:nvSpPr>
            <p:spPr>
              <a:xfrm>
                <a:off x="6058745" y="2994088"/>
                <a:ext cx="27275" cy="24479"/>
              </a:xfrm>
              <a:custGeom>
                <a:rect b="b" l="l" r="r" t="t"/>
                <a:pathLst>
                  <a:path extrusionOk="0" h="24479" w="27275">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6" name="Google Shape;1686;p33"/>
              <p:cNvSpPr/>
              <p:nvPr/>
            </p:nvSpPr>
            <p:spPr>
              <a:xfrm>
                <a:off x="5936526" y="2989040"/>
                <a:ext cx="26135" cy="19431"/>
              </a:xfrm>
              <a:custGeom>
                <a:rect b="b" l="l" r="r" t="t"/>
                <a:pathLst>
                  <a:path extrusionOk="0" h="19431"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7" name="Google Shape;1687;p33"/>
              <p:cNvSpPr/>
              <p:nvPr/>
            </p:nvSpPr>
            <p:spPr>
              <a:xfrm>
                <a:off x="5937476" y="3046571"/>
                <a:ext cx="30221" cy="30289"/>
              </a:xfrm>
              <a:custGeom>
                <a:rect b="b" l="l" r="r" t="t"/>
                <a:pathLst>
                  <a:path extrusionOk="0" h="30289" w="30221">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8" name="Google Shape;1688;p33"/>
              <p:cNvSpPr/>
              <p:nvPr/>
            </p:nvSpPr>
            <p:spPr>
              <a:xfrm>
                <a:off x="5936526" y="2971514"/>
                <a:ext cx="294948" cy="185546"/>
              </a:xfrm>
              <a:custGeom>
                <a:rect b="b" l="l" r="r" t="t"/>
                <a:pathLst>
                  <a:path extrusionOk="0" h="185546" w="294948">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89" name="Google Shape;1689;p33"/>
            <p:cNvGrpSpPr/>
            <p:nvPr/>
          </p:nvGrpSpPr>
          <p:grpSpPr>
            <a:xfrm>
              <a:off x="3799020" y="4220685"/>
              <a:ext cx="883852" cy="621125"/>
              <a:chOff x="5608645" y="4962810"/>
              <a:chExt cx="883852" cy="621125"/>
            </a:xfrm>
          </p:grpSpPr>
          <p:sp>
            <p:nvSpPr>
              <p:cNvPr id="1690" name="Google Shape;1690;p33"/>
              <p:cNvSpPr/>
              <p:nvPr/>
            </p:nvSpPr>
            <p:spPr>
              <a:xfrm>
                <a:off x="5608645" y="507244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1" name="Google Shape;1691;p33"/>
              <p:cNvSpPr/>
              <p:nvPr/>
            </p:nvSpPr>
            <p:spPr>
              <a:xfrm>
                <a:off x="5608835" y="5215508"/>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2" name="Google Shape;1692;p33"/>
              <p:cNvSpPr/>
              <p:nvPr/>
            </p:nvSpPr>
            <p:spPr>
              <a:xfrm>
                <a:off x="6425971" y="5218557"/>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3" name="Google Shape;1693;p33"/>
              <p:cNvSpPr/>
              <p:nvPr/>
            </p:nvSpPr>
            <p:spPr>
              <a:xfrm>
                <a:off x="5608645" y="496281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4" name="Google Shape;1694;p33"/>
              <p:cNvSpPr/>
              <p:nvPr/>
            </p:nvSpPr>
            <p:spPr>
              <a:xfrm>
                <a:off x="5734818" y="5032438"/>
                <a:ext cx="632517" cy="366093"/>
              </a:xfrm>
              <a:custGeom>
                <a:rect b="b" l="l" r="r" t="t"/>
                <a:pathLst>
                  <a:path extrusionOk="0" h="366093" w="632517">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5" name="Google Shape;1695;p33"/>
              <p:cNvSpPr/>
              <p:nvPr/>
            </p:nvSpPr>
            <p:spPr>
              <a:xfrm>
                <a:off x="5735426" y="5054346"/>
                <a:ext cx="631431" cy="344185"/>
              </a:xfrm>
              <a:custGeom>
                <a:rect b="b" l="l" r="r" t="t"/>
                <a:pathLst>
                  <a:path extrusionOk="0" h="344185" w="631431">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6" name="Google Shape;1696;p33"/>
              <p:cNvSpPr/>
              <p:nvPr/>
            </p:nvSpPr>
            <p:spPr>
              <a:xfrm>
                <a:off x="5896325" y="5137308"/>
                <a:ext cx="295037" cy="184784"/>
              </a:xfrm>
              <a:custGeom>
                <a:rect b="b" l="l" r="r" t="t"/>
                <a:pathLst>
                  <a:path extrusionOk="0" h="184784" w="295037">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7" name="Google Shape;1697;p33"/>
              <p:cNvSpPr/>
              <p:nvPr/>
            </p:nvSpPr>
            <p:spPr>
              <a:xfrm>
                <a:off x="6018639" y="5274373"/>
                <a:ext cx="19007" cy="25431"/>
              </a:xfrm>
              <a:custGeom>
                <a:rect b="b" l="l" r="r" t="t"/>
                <a:pathLst>
                  <a:path extrusionOk="0" h="25431" w="19007">
                    <a:moveTo>
                      <a:pt x="0" y="17145"/>
                    </a:moveTo>
                    <a:cubicBezTo>
                      <a:pt x="0" y="15907"/>
                      <a:pt x="0" y="0"/>
                      <a:pt x="0" y="0"/>
                    </a:cubicBezTo>
                    <a:lnTo>
                      <a:pt x="19008" y="12478"/>
                    </a:lnTo>
                    <a:lnTo>
                      <a:pt x="10644"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8" name="Google Shape;1698;p33"/>
              <p:cNvSpPr/>
              <p:nvPr/>
            </p:nvSpPr>
            <p:spPr>
              <a:xfrm>
                <a:off x="6145799" y="5285232"/>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9" name="Google Shape;1699;p33"/>
              <p:cNvSpPr/>
              <p:nvPr/>
            </p:nvSpPr>
            <p:spPr>
              <a:xfrm>
                <a:off x="6159865" y="5221985"/>
                <a:ext cx="31552" cy="17335"/>
              </a:xfrm>
              <a:custGeom>
                <a:rect b="b" l="l" r="r" t="t"/>
                <a:pathLst>
                  <a:path extrusionOk="0" h="17335" w="31552">
                    <a:moveTo>
                      <a:pt x="31552" y="17336"/>
                    </a:moveTo>
                    <a:lnTo>
                      <a:pt x="31552" y="0"/>
                    </a:lnTo>
                    <a:lnTo>
                      <a:pt x="0" y="11430"/>
                    </a:lnTo>
                    <a:lnTo>
                      <a:pt x="31552"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0" name="Google Shape;1700;p33"/>
              <p:cNvSpPr/>
              <p:nvPr/>
            </p:nvSpPr>
            <p:spPr>
              <a:xfrm>
                <a:off x="6061026" y="5228653"/>
                <a:ext cx="47423" cy="33147"/>
              </a:xfrm>
              <a:custGeom>
                <a:rect b="b" l="l" r="r" t="t"/>
                <a:pathLst>
                  <a:path extrusionOk="0" h="33147" w="47423">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1" name="Google Shape;1701;p33"/>
              <p:cNvSpPr/>
              <p:nvPr/>
            </p:nvSpPr>
            <p:spPr>
              <a:xfrm>
                <a:off x="5964467" y="5173217"/>
                <a:ext cx="59018" cy="38957"/>
              </a:xfrm>
              <a:custGeom>
                <a:rect b="b" l="l" r="r" t="t"/>
                <a:pathLst>
                  <a:path extrusionOk="0" h="38957" w="59018">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2" name="Google Shape;1702;p33"/>
              <p:cNvSpPr/>
              <p:nvPr/>
            </p:nvSpPr>
            <p:spPr>
              <a:xfrm>
                <a:off x="6018639" y="5142071"/>
                <a:ext cx="27275" cy="24479"/>
              </a:xfrm>
              <a:custGeom>
                <a:rect b="b" l="l" r="r" t="t"/>
                <a:pathLst>
                  <a:path extrusionOk="0" h="24479" w="27275">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3" name="Google Shape;1703;p33"/>
              <p:cNvSpPr/>
              <p:nvPr/>
            </p:nvSpPr>
            <p:spPr>
              <a:xfrm>
                <a:off x="5896420" y="5137023"/>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4" name="Google Shape;1704;p33"/>
              <p:cNvSpPr/>
              <p:nvPr/>
            </p:nvSpPr>
            <p:spPr>
              <a:xfrm>
                <a:off x="5897465" y="5194553"/>
                <a:ext cx="29841" cy="29908"/>
              </a:xfrm>
              <a:custGeom>
                <a:rect b="b" l="l" r="r" t="t"/>
                <a:pathLst>
                  <a:path extrusionOk="0" h="29908" w="29841">
                    <a:moveTo>
                      <a:pt x="0" y="17907"/>
                    </a:moveTo>
                    <a:lnTo>
                      <a:pt x="0" y="0"/>
                    </a:lnTo>
                    <a:lnTo>
                      <a:pt x="29842" y="0"/>
                    </a:lnTo>
                    <a:lnTo>
                      <a:pt x="22714" y="15621"/>
                    </a:lnTo>
                    <a:lnTo>
                      <a:pt x="9694" y="2990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5" name="Google Shape;1705;p33"/>
              <p:cNvSpPr/>
              <p:nvPr/>
            </p:nvSpPr>
            <p:spPr>
              <a:xfrm>
                <a:off x="5896325" y="5119687"/>
                <a:ext cx="295043" cy="185547"/>
              </a:xfrm>
              <a:custGeom>
                <a:rect b="b" l="l" r="r" t="t"/>
                <a:pathLst>
                  <a:path extrusionOk="0" h="185547" w="295043">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06" name="Google Shape;1706;p33"/>
            <p:cNvGrpSpPr/>
            <p:nvPr/>
          </p:nvGrpSpPr>
          <p:grpSpPr>
            <a:xfrm>
              <a:off x="3799020" y="4077239"/>
              <a:ext cx="883852" cy="621125"/>
              <a:chOff x="5608645" y="4819364"/>
              <a:chExt cx="883852" cy="621125"/>
            </a:xfrm>
          </p:grpSpPr>
          <p:sp>
            <p:nvSpPr>
              <p:cNvPr id="1707" name="Google Shape;1707;p33"/>
              <p:cNvSpPr/>
              <p:nvPr/>
            </p:nvSpPr>
            <p:spPr>
              <a:xfrm>
                <a:off x="5608645" y="492899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8" name="Google Shape;1708;p33"/>
              <p:cNvSpPr/>
              <p:nvPr/>
            </p:nvSpPr>
            <p:spPr>
              <a:xfrm>
                <a:off x="5608835" y="5072062"/>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9" name="Google Shape;1709;p33"/>
              <p:cNvSpPr/>
              <p:nvPr/>
            </p:nvSpPr>
            <p:spPr>
              <a:xfrm>
                <a:off x="6425971" y="5075110"/>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0" name="Google Shape;1710;p33"/>
              <p:cNvSpPr/>
              <p:nvPr/>
            </p:nvSpPr>
            <p:spPr>
              <a:xfrm>
                <a:off x="5608645" y="481936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1" name="Google Shape;1711;p33"/>
              <p:cNvSpPr/>
              <p:nvPr/>
            </p:nvSpPr>
            <p:spPr>
              <a:xfrm>
                <a:off x="5734818" y="4888968"/>
                <a:ext cx="632517" cy="366117"/>
              </a:xfrm>
              <a:custGeom>
                <a:rect b="b" l="l" r="r" t="t"/>
                <a:pathLst>
                  <a:path extrusionOk="0" h="366117" w="632517">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2" name="Google Shape;1712;p33"/>
              <p:cNvSpPr/>
              <p:nvPr/>
            </p:nvSpPr>
            <p:spPr>
              <a:xfrm>
                <a:off x="5735426" y="4910899"/>
                <a:ext cx="631431" cy="344185"/>
              </a:xfrm>
              <a:custGeom>
                <a:rect b="b" l="l" r="r" t="t"/>
                <a:pathLst>
                  <a:path extrusionOk="0" h="344185" w="631431">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3" name="Google Shape;1713;p33"/>
              <p:cNvSpPr/>
              <p:nvPr/>
            </p:nvSpPr>
            <p:spPr>
              <a:xfrm>
                <a:off x="5896325" y="4993385"/>
                <a:ext cx="295037" cy="185261"/>
              </a:xfrm>
              <a:custGeom>
                <a:rect b="b" l="l" r="r" t="t"/>
                <a:pathLst>
                  <a:path extrusionOk="0" h="185261" w="295037">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4" name="Google Shape;1714;p33"/>
              <p:cNvSpPr/>
              <p:nvPr/>
            </p:nvSpPr>
            <p:spPr>
              <a:xfrm>
                <a:off x="6018639" y="5130926"/>
                <a:ext cx="19007" cy="25431"/>
              </a:xfrm>
              <a:custGeom>
                <a:rect b="b" l="l" r="r" t="t"/>
                <a:pathLst>
                  <a:path extrusionOk="0" h="25431" w="19007">
                    <a:moveTo>
                      <a:pt x="0" y="17145"/>
                    </a:moveTo>
                    <a:cubicBezTo>
                      <a:pt x="0" y="15907"/>
                      <a:pt x="0" y="0"/>
                      <a:pt x="0" y="0"/>
                    </a:cubicBezTo>
                    <a:lnTo>
                      <a:pt x="19008" y="12478"/>
                    </a:lnTo>
                    <a:lnTo>
                      <a:pt x="10644"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5" name="Google Shape;1715;p33"/>
              <p:cNvSpPr/>
              <p:nvPr/>
            </p:nvSpPr>
            <p:spPr>
              <a:xfrm>
                <a:off x="6145799" y="5141785"/>
                <a:ext cx="42006" cy="19716"/>
              </a:xfrm>
              <a:custGeom>
                <a:rect b="b" l="l" r="r" t="t"/>
                <a:pathLst>
                  <a:path extrusionOk="0" h="19716" w="42006">
                    <a:moveTo>
                      <a:pt x="42007" y="17145"/>
                    </a:moveTo>
                    <a:lnTo>
                      <a:pt x="42007" y="0"/>
                    </a:lnTo>
                    <a:lnTo>
                      <a:pt x="0" y="3143"/>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6" name="Google Shape;1716;p33"/>
              <p:cNvSpPr/>
              <p:nvPr/>
            </p:nvSpPr>
            <p:spPr>
              <a:xfrm>
                <a:off x="6159865" y="5078539"/>
                <a:ext cx="31552" cy="17335"/>
              </a:xfrm>
              <a:custGeom>
                <a:rect b="b" l="l" r="r" t="t"/>
                <a:pathLst>
                  <a:path extrusionOk="0" h="17335" w="31552">
                    <a:moveTo>
                      <a:pt x="31552" y="17336"/>
                    </a:moveTo>
                    <a:lnTo>
                      <a:pt x="31552" y="0"/>
                    </a:lnTo>
                    <a:lnTo>
                      <a:pt x="0" y="11430"/>
                    </a:lnTo>
                    <a:lnTo>
                      <a:pt x="31552"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7" name="Google Shape;1717;p33"/>
              <p:cNvSpPr/>
              <p:nvPr/>
            </p:nvSpPr>
            <p:spPr>
              <a:xfrm>
                <a:off x="6061026" y="5084921"/>
                <a:ext cx="47423" cy="33146"/>
              </a:xfrm>
              <a:custGeom>
                <a:rect b="b" l="l" r="r" t="t"/>
                <a:pathLst>
                  <a:path extrusionOk="0" h="33146" w="47423">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8" name="Google Shape;1718;p33"/>
              <p:cNvSpPr/>
              <p:nvPr/>
            </p:nvSpPr>
            <p:spPr>
              <a:xfrm>
                <a:off x="5964467" y="5029771"/>
                <a:ext cx="59018" cy="38957"/>
              </a:xfrm>
              <a:custGeom>
                <a:rect b="b" l="l" r="r" t="t"/>
                <a:pathLst>
                  <a:path extrusionOk="0" h="38957" w="59018">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9" name="Google Shape;1719;p33"/>
              <p:cNvSpPr/>
              <p:nvPr/>
            </p:nvSpPr>
            <p:spPr>
              <a:xfrm>
                <a:off x="6018639" y="4998624"/>
                <a:ext cx="27275" cy="24479"/>
              </a:xfrm>
              <a:custGeom>
                <a:rect b="b" l="l" r="r" t="t"/>
                <a:pathLst>
                  <a:path extrusionOk="0" h="24479" w="27275">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0" name="Google Shape;1720;p33"/>
              <p:cNvSpPr/>
              <p:nvPr/>
            </p:nvSpPr>
            <p:spPr>
              <a:xfrm>
                <a:off x="5896420" y="4993576"/>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1" name="Google Shape;1721;p33"/>
              <p:cNvSpPr/>
              <p:nvPr/>
            </p:nvSpPr>
            <p:spPr>
              <a:xfrm>
                <a:off x="5897465" y="5051107"/>
                <a:ext cx="29841" cy="30480"/>
              </a:xfrm>
              <a:custGeom>
                <a:rect b="b" l="l" r="r" t="t"/>
                <a:pathLst>
                  <a:path extrusionOk="0" h="30480" w="29841">
                    <a:moveTo>
                      <a:pt x="0" y="17907"/>
                    </a:moveTo>
                    <a:lnTo>
                      <a:pt x="0" y="0"/>
                    </a:lnTo>
                    <a:lnTo>
                      <a:pt x="29842" y="0"/>
                    </a:lnTo>
                    <a:lnTo>
                      <a:pt x="22714" y="16193"/>
                    </a:lnTo>
                    <a:lnTo>
                      <a:pt x="9694" y="3048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2" name="Google Shape;1722;p33"/>
              <p:cNvSpPr/>
              <p:nvPr/>
            </p:nvSpPr>
            <p:spPr>
              <a:xfrm>
                <a:off x="5896325" y="4976145"/>
                <a:ext cx="295043" cy="185166"/>
              </a:xfrm>
              <a:custGeom>
                <a:rect b="b" l="l" r="r" t="t"/>
                <a:pathLst>
                  <a:path extrusionOk="0" h="185166" w="295043">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23" name="Google Shape;1723;p33"/>
            <p:cNvGrpSpPr/>
            <p:nvPr/>
          </p:nvGrpSpPr>
          <p:grpSpPr>
            <a:xfrm>
              <a:off x="3827627" y="3914647"/>
              <a:ext cx="883852" cy="621125"/>
              <a:chOff x="5637252" y="4656772"/>
              <a:chExt cx="883852" cy="621125"/>
            </a:xfrm>
          </p:grpSpPr>
          <p:sp>
            <p:nvSpPr>
              <p:cNvPr id="1724" name="Google Shape;1724;p33"/>
              <p:cNvSpPr/>
              <p:nvPr/>
            </p:nvSpPr>
            <p:spPr>
              <a:xfrm>
                <a:off x="5637252" y="4766405"/>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5" name="Google Shape;1725;p33"/>
              <p:cNvSpPr/>
              <p:nvPr/>
            </p:nvSpPr>
            <p:spPr>
              <a:xfrm>
                <a:off x="5637442" y="4909470"/>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6" name="Google Shape;1726;p33"/>
              <p:cNvSpPr/>
              <p:nvPr/>
            </p:nvSpPr>
            <p:spPr>
              <a:xfrm>
                <a:off x="6454577" y="4912518"/>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7" name="Google Shape;1727;p33"/>
              <p:cNvSpPr/>
              <p:nvPr/>
            </p:nvSpPr>
            <p:spPr>
              <a:xfrm>
                <a:off x="5637252" y="465677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8" name="Google Shape;1728;p33"/>
              <p:cNvSpPr/>
              <p:nvPr/>
            </p:nvSpPr>
            <p:spPr>
              <a:xfrm>
                <a:off x="5763347" y="4726400"/>
                <a:ext cx="632534" cy="366093"/>
              </a:xfrm>
              <a:custGeom>
                <a:rect b="b" l="l" r="r" t="t"/>
                <a:pathLst>
                  <a:path extrusionOk="0" h="366093" w="632534">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9" name="Google Shape;1729;p33"/>
              <p:cNvSpPr/>
              <p:nvPr/>
            </p:nvSpPr>
            <p:spPr>
              <a:xfrm>
                <a:off x="5763937" y="4748307"/>
                <a:ext cx="631431" cy="344185"/>
              </a:xfrm>
              <a:custGeom>
                <a:rect b="b" l="l" r="r" t="t"/>
                <a:pathLst>
                  <a:path extrusionOk="0" h="344185" w="631431">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0" name="Google Shape;1730;p33"/>
              <p:cNvSpPr/>
              <p:nvPr/>
            </p:nvSpPr>
            <p:spPr>
              <a:xfrm>
                <a:off x="5925121" y="4831270"/>
                <a:ext cx="295222" cy="184784"/>
              </a:xfrm>
              <a:custGeom>
                <a:rect b="b" l="l" r="r" t="t"/>
                <a:pathLst>
                  <a:path extrusionOk="0" h="184784" w="295222">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1" name="Google Shape;1731;p33"/>
              <p:cNvSpPr/>
              <p:nvPr/>
            </p:nvSpPr>
            <p:spPr>
              <a:xfrm>
                <a:off x="6047245" y="4968335"/>
                <a:ext cx="19007" cy="25527"/>
              </a:xfrm>
              <a:custGeom>
                <a:rect b="b" l="l" r="r" t="t"/>
                <a:pathLst>
                  <a:path extrusionOk="0" h="25527" w="19007">
                    <a:moveTo>
                      <a:pt x="0" y="17145"/>
                    </a:moveTo>
                    <a:cubicBezTo>
                      <a:pt x="0" y="15907"/>
                      <a:pt x="0" y="0"/>
                      <a:pt x="0" y="0"/>
                    </a:cubicBezTo>
                    <a:lnTo>
                      <a:pt x="19008" y="12478"/>
                    </a:lnTo>
                    <a:lnTo>
                      <a:pt x="1064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2" name="Google Shape;1732;p33"/>
              <p:cNvSpPr/>
              <p:nvPr/>
            </p:nvSpPr>
            <p:spPr>
              <a:xfrm>
                <a:off x="6174406" y="4979193"/>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3" name="Google Shape;1733;p33"/>
              <p:cNvSpPr/>
              <p:nvPr/>
            </p:nvSpPr>
            <p:spPr>
              <a:xfrm>
                <a:off x="6188566" y="4915947"/>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4" name="Google Shape;1734;p33"/>
              <p:cNvSpPr/>
              <p:nvPr/>
            </p:nvSpPr>
            <p:spPr>
              <a:xfrm>
                <a:off x="6089632" y="4922329"/>
                <a:ext cx="47423" cy="33147"/>
              </a:xfrm>
              <a:custGeom>
                <a:rect b="b" l="l" r="r" t="t"/>
                <a:pathLst>
                  <a:path extrusionOk="0" h="33147" w="47423">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5" name="Google Shape;1735;p33"/>
              <p:cNvSpPr/>
              <p:nvPr/>
            </p:nvSpPr>
            <p:spPr>
              <a:xfrm>
                <a:off x="5993073" y="4867179"/>
                <a:ext cx="58543" cy="38957"/>
              </a:xfrm>
              <a:custGeom>
                <a:rect b="b" l="l" r="r" t="t"/>
                <a:pathLst>
                  <a:path extrusionOk="0" h="38957" w="58543">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6" name="Google Shape;1736;p33"/>
              <p:cNvSpPr/>
              <p:nvPr/>
            </p:nvSpPr>
            <p:spPr>
              <a:xfrm>
                <a:off x="6047245" y="4836033"/>
                <a:ext cx="27370" cy="24574"/>
              </a:xfrm>
              <a:custGeom>
                <a:rect b="b" l="l" r="r" t="t"/>
                <a:pathLst>
                  <a:path extrusionOk="0" h="24574" w="2737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7" name="Google Shape;1737;p33"/>
              <p:cNvSpPr/>
              <p:nvPr/>
            </p:nvSpPr>
            <p:spPr>
              <a:xfrm>
                <a:off x="5925121" y="4830984"/>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8" name="Google Shape;1738;p33"/>
              <p:cNvSpPr/>
              <p:nvPr/>
            </p:nvSpPr>
            <p:spPr>
              <a:xfrm>
                <a:off x="5926072" y="4888610"/>
                <a:ext cx="29841" cy="30194"/>
              </a:xfrm>
              <a:custGeom>
                <a:rect b="b" l="l" r="r" t="t"/>
                <a:pathLst>
                  <a:path extrusionOk="0" h="30194" w="29841">
                    <a:moveTo>
                      <a:pt x="0" y="17812"/>
                    </a:moveTo>
                    <a:lnTo>
                      <a:pt x="0" y="0"/>
                    </a:lnTo>
                    <a:lnTo>
                      <a:pt x="29842" y="0"/>
                    </a:lnTo>
                    <a:lnTo>
                      <a:pt x="22619" y="15907"/>
                    </a:lnTo>
                    <a:lnTo>
                      <a:pt x="9599"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9" name="Google Shape;1739;p33"/>
              <p:cNvSpPr/>
              <p:nvPr/>
            </p:nvSpPr>
            <p:spPr>
              <a:xfrm>
                <a:off x="5924931" y="4813649"/>
                <a:ext cx="295418" cy="185261"/>
              </a:xfrm>
              <a:custGeom>
                <a:rect b="b" l="l" r="r" t="t"/>
                <a:pathLst>
                  <a:path extrusionOk="0" h="185261" w="295418">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40" name="Google Shape;1740;p33"/>
            <p:cNvGrpSpPr/>
            <p:nvPr/>
          </p:nvGrpSpPr>
          <p:grpSpPr>
            <a:xfrm>
              <a:off x="3818123" y="3752055"/>
              <a:ext cx="883852" cy="621125"/>
              <a:chOff x="5627748" y="4494180"/>
              <a:chExt cx="883852" cy="621125"/>
            </a:xfrm>
          </p:grpSpPr>
          <p:sp>
            <p:nvSpPr>
              <p:cNvPr id="1741" name="Google Shape;1741;p33"/>
              <p:cNvSpPr/>
              <p:nvPr/>
            </p:nvSpPr>
            <p:spPr>
              <a:xfrm>
                <a:off x="5627748" y="460381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2" name="Google Shape;1742;p33"/>
              <p:cNvSpPr/>
              <p:nvPr/>
            </p:nvSpPr>
            <p:spPr>
              <a:xfrm>
                <a:off x="5627938" y="4746878"/>
                <a:ext cx="87244" cy="116586"/>
              </a:xfrm>
              <a:custGeom>
                <a:rect b="b" l="l" r="r" t="t"/>
                <a:pathLst>
                  <a:path extrusionOk="0" h="116586" w="87244">
                    <a:moveTo>
                      <a:pt x="0" y="116586"/>
                    </a:moveTo>
                    <a:lnTo>
                      <a:pt x="0" y="0"/>
                    </a:lnTo>
                    <a:lnTo>
                      <a:pt x="87245"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3" name="Google Shape;1743;p33"/>
              <p:cNvSpPr/>
              <p:nvPr/>
            </p:nvSpPr>
            <p:spPr>
              <a:xfrm>
                <a:off x="6445074" y="4749926"/>
                <a:ext cx="66526" cy="157162"/>
              </a:xfrm>
              <a:custGeom>
                <a:rect b="b" l="l" r="r" t="t"/>
                <a:pathLst>
                  <a:path extrusionOk="0" h="157162" w="66526">
                    <a:moveTo>
                      <a:pt x="66527" y="0"/>
                    </a:moveTo>
                    <a:lnTo>
                      <a:pt x="66527" y="109633"/>
                    </a:lnTo>
                    <a:lnTo>
                      <a:pt x="21859" y="157163"/>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4" name="Google Shape;1744;p33"/>
              <p:cNvSpPr/>
              <p:nvPr/>
            </p:nvSpPr>
            <p:spPr>
              <a:xfrm>
                <a:off x="5627748" y="449418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5" name="Google Shape;1745;p33"/>
              <p:cNvSpPr/>
              <p:nvPr/>
            </p:nvSpPr>
            <p:spPr>
              <a:xfrm>
                <a:off x="5753825" y="4563879"/>
                <a:ext cx="632535" cy="366022"/>
              </a:xfrm>
              <a:custGeom>
                <a:rect b="b" l="l" r="r" t="t"/>
                <a:pathLst>
                  <a:path extrusionOk="0" h="366022" w="632535">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6" name="Google Shape;1746;p33"/>
              <p:cNvSpPr/>
              <p:nvPr/>
            </p:nvSpPr>
            <p:spPr>
              <a:xfrm>
                <a:off x="5754433" y="4585787"/>
                <a:ext cx="631431" cy="344114"/>
              </a:xfrm>
              <a:custGeom>
                <a:rect b="b" l="l" r="r" t="t"/>
                <a:pathLst>
                  <a:path extrusionOk="0" h="344114" w="631431">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7" name="Google Shape;1747;p33"/>
              <p:cNvSpPr/>
              <p:nvPr/>
            </p:nvSpPr>
            <p:spPr>
              <a:xfrm>
                <a:off x="5915333" y="4668297"/>
                <a:ext cx="294899" cy="185261"/>
              </a:xfrm>
              <a:custGeom>
                <a:rect b="b" l="l" r="r" t="t"/>
                <a:pathLst>
                  <a:path extrusionOk="0" h="185261" w="294899">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8" name="Google Shape;1748;p33"/>
              <p:cNvSpPr/>
              <p:nvPr/>
            </p:nvSpPr>
            <p:spPr>
              <a:xfrm>
                <a:off x="6037741" y="4805743"/>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9" name="Google Shape;1749;p33"/>
              <p:cNvSpPr/>
              <p:nvPr/>
            </p:nvSpPr>
            <p:spPr>
              <a:xfrm>
                <a:off x="6164902" y="4816601"/>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0" name="Google Shape;1750;p33"/>
              <p:cNvSpPr/>
              <p:nvPr/>
            </p:nvSpPr>
            <p:spPr>
              <a:xfrm>
                <a:off x="6178968" y="4753356"/>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1" name="Google Shape;1751;p33"/>
              <p:cNvSpPr/>
              <p:nvPr/>
            </p:nvSpPr>
            <p:spPr>
              <a:xfrm>
                <a:off x="6080128" y="4759737"/>
                <a:ext cx="47423" cy="33147"/>
              </a:xfrm>
              <a:custGeom>
                <a:rect b="b" l="l" r="r" t="t"/>
                <a:pathLst>
                  <a:path extrusionOk="0" h="33147" w="47423">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2" name="Google Shape;1752;p33"/>
              <p:cNvSpPr/>
              <p:nvPr/>
            </p:nvSpPr>
            <p:spPr>
              <a:xfrm>
                <a:off x="5983570" y="4704588"/>
                <a:ext cx="59018" cy="38957"/>
              </a:xfrm>
              <a:custGeom>
                <a:rect b="b" l="l" r="r" t="t"/>
                <a:pathLst>
                  <a:path extrusionOk="0" h="38957" w="59018">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3" name="Google Shape;1753;p33"/>
              <p:cNvSpPr/>
              <p:nvPr/>
            </p:nvSpPr>
            <p:spPr>
              <a:xfrm>
                <a:off x="6037741" y="4673441"/>
                <a:ext cx="27275" cy="24574"/>
              </a:xfrm>
              <a:custGeom>
                <a:rect b="b" l="l" r="r" t="t"/>
                <a:pathLst>
                  <a:path extrusionOk="0" h="24574" w="27275">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4" name="Google Shape;1754;p33"/>
              <p:cNvSpPr/>
              <p:nvPr/>
            </p:nvSpPr>
            <p:spPr>
              <a:xfrm>
                <a:off x="5915523" y="4668392"/>
                <a:ext cx="26135" cy="19526"/>
              </a:xfrm>
              <a:custGeom>
                <a:rect b="b" l="l" r="r" t="t"/>
                <a:pathLst>
                  <a:path extrusionOk="0" h="19526" w="26135">
                    <a:moveTo>
                      <a:pt x="0" y="17145"/>
                    </a:moveTo>
                    <a:lnTo>
                      <a:pt x="0" y="0"/>
                    </a:lnTo>
                    <a:lnTo>
                      <a:pt x="26135" y="2858"/>
                    </a:lnTo>
                    <a:lnTo>
                      <a:pt x="17677" y="19526"/>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5" name="Google Shape;1755;p33"/>
              <p:cNvSpPr/>
              <p:nvPr/>
            </p:nvSpPr>
            <p:spPr>
              <a:xfrm>
                <a:off x="5916473" y="4725638"/>
                <a:ext cx="29936" cy="30289"/>
              </a:xfrm>
              <a:custGeom>
                <a:rect b="b" l="l" r="r" t="t"/>
                <a:pathLst>
                  <a:path extrusionOk="0" h="30289" w="29936">
                    <a:moveTo>
                      <a:pt x="0" y="17812"/>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6" name="Google Shape;1756;p33"/>
              <p:cNvSpPr/>
              <p:nvPr/>
            </p:nvSpPr>
            <p:spPr>
              <a:xfrm>
                <a:off x="5915428" y="4651533"/>
                <a:ext cx="294626" cy="184784"/>
              </a:xfrm>
              <a:custGeom>
                <a:rect b="b" l="l" r="r" t="t"/>
                <a:pathLst>
                  <a:path extrusionOk="0" h="184784" w="294626">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57" name="Google Shape;1757;p33"/>
            <p:cNvGrpSpPr/>
            <p:nvPr/>
          </p:nvGrpSpPr>
          <p:grpSpPr>
            <a:xfrm>
              <a:off x="2205711" y="4330032"/>
              <a:ext cx="883852" cy="621125"/>
              <a:chOff x="4015336" y="5072157"/>
              <a:chExt cx="883852" cy="621125"/>
            </a:xfrm>
          </p:grpSpPr>
          <p:sp>
            <p:nvSpPr>
              <p:cNvPr id="1758" name="Google Shape;1758;p33"/>
              <p:cNvSpPr/>
              <p:nvPr/>
            </p:nvSpPr>
            <p:spPr>
              <a:xfrm>
                <a:off x="4015336" y="518179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9" name="Google Shape;1759;p33"/>
              <p:cNvSpPr/>
              <p:nvPr/>
            </p:nvSpPr>
            <p:spPr>
              <a:xfrm>
                <a:off x="4015526" y="5324856"/>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0" name="Google Shape;1760;p33"/>
              <p:cNvSpPr/>
              <p:nvPr/>
            </p:nvSpPr>
            <p:spPr>
              <a:xfrm>
                <a:off x="4832661" y="5327903"/>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1" name="Google Shape;1761;p33"/>
              <p:cNvSpPr/>
              <p:nvPr/>
            </p:nvSpPr>
            <p:spPr>
              <a:xfrm>
                <a:off x="4015336" y="507215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2" name="Google Shape;1762;p33"/>
              <p:cNvSpPr/>
              <p:nvPr/>
            </p:nvSpPr>
            <p:spPr>
              <a:xfrm>
                <a:off x="4141033" y="5141785"/>
                <a:ext cx="632610" cy="366093"/>
              </a:xfrm>
              <a:custGeom>
                <a:rect b="b" l="l" r="r" t="t"/>
                <a:pathLst>
                  <a:path extrusionOk="0" h="366093" w="63261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3" name="Google Shape;1763;p33"/>
              <p:cNvSpPr/>
              <p:nvPr/>
            </p:nvSpPr>
            <p:spPr>
              <a:xfrm>
                <a:off x="4141641" y="5163692"/>
                <a:ext cx="631431" cy="344185"/>
              </a:xfrm>
              <a:custGeom>
                <a:rect b="b" l="l" r="r" t="t"/>
                <a:pathLst>
                  <a:path extrusionOk="0" h="344185" w="631431">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4" name="Google Shape;1764;p33"/>
              <p:cNvSpPr/>
              <p:nvPr/>
            </p:nvSpPr>
            <p:spPr>
              <a:xfrm>
                <a:off x="4303110" y="5245703"/>
                <a:ext cx="294907" cy="185737"/>
              </a:xfrm>
              <a:custGeom>
                <a:rect b="b" l="l" r="r" t="t"/>
                <a:pathLst>
                  <a:path extrusionOk="0" h="185737" w="294907">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5" name="Google Shape;1765;p33"/>
              <p:cNvSpPr/>
              <p:nvPr/>
            </p:nvSpPr>
            <p:spPr>
              <a:xfrm>
                <a:off x="4425329" y="5383530"/>
                <a:ext cx="19007" cy="25431"/>
              </a:xfrm>
              <a:custGeom>
                <a:rect b="b" l="l" r="r" t="t"/>
                <a:pathLst>
                  <a:path extrusionOk="0" h="25431" w="19007">
                    <a:moveTo>
                      <a:pt x="0" y="17145"/>
                    </a:moveTo>
                    <a:cubicBezTo>
                      <a:pt x="0" y="15907"/>
                      <a:pt x="0" y="0"/>
                      <a:pt x="0" y="0"/>
                    </a:cubicBezTo>
                    <a:lnTo>
                      <a:pt x="19008" y="12478"/>
                    </a:lnTo>
                    <a:lnTo>
                      <a:pt x="10549"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6" name="Google Shape;1766;p33"/>
              <p:cNvSpPr/>
              <p:nvPr/>
            </p:nvSpPr>
            <p:spPr>
              <a:xfrm>
                <a:off x="4552490" y="5394578"/>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7" name="Google Shape;1767;p33"/>
              <p:cNvSpPr/>
              <p:nvPr/>
            </p:nvSpPr>
            <p:spPr>
              <a:xfrm>
                <a:off x="4566555" y="5331333"/>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8" name="Google Shape;1768;p33"/>
              <p:cNvSpPr/>
              <p:nvPr/>
            </p:nvSpPr>
            <p:spPr>
              <a:xfrm>
                <a:off x="4467716" y="5337714"/>
                <a:ext cx="47423" cy="33146"/>
              </a:xfrm>
              <a:custGeom>
                <a:rect b="b" l="l" r="r" t="t"/>
                <a:pathLst>
                  <a:path extrusionOk="0" h="33146" w="47423">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9" name="Google Shape;1769;p33"/>
              <p:cNvSpPr/>
              <p:nvPr/>
            </p:nvSpPr>
            <p:spPr>
              <a:xfrm>
                <a:off x="4371062" y="5282565"/>
                <a:ext cx="59018" cy="38957"/>
              </a:xfrm>
              <a:custGeom>
                <a:rect b="b" l="l" r="r" t="t"/>
                <a:pathLst>
                  <a:path extrusionOk="0" h="38957" w="59018">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0" name="Google Shape;1770;p33"/>
              <p:cNvSpPr/>
              <p:nvPr/>
            </p:nvSpPr>
            <p:spPr>
              <a:xfrm>
                <a:off x="4425329" y="5251418"/>
                <a:ext cx="27275" cy="24479"/>
              </a:xfrm>
              <a:custGeom>
                <a:rect b="b" l="l" r="r" t="t"/>
                <a:pathLst>
                  <a:path extrusionOk="0" h="24479" w="27275">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1" name="Google Shape;1771;p33"/>
              <p:cNvSpPr/>
              <p:nvPr/>
            </p:nvSpPr>
            <p:spPr>
              <a:xfrm>
                <a:off x="4303110" y="5246369"/>
                <a:ext cx="26135" cy="19431"/>
              </a:xfrm>
              <a:custGeom>
                <a:rect b="b" l="l" r="r" t="t"/>
                <a:pathLst>
                  <a:path extrusionOk="0" h="19431"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2" name="Google Shape;1772;p33"/>
              <p:cNvSpPr/>
              <p:nvPr/>
            </p:nvSpPr>
            <p:spPr>
              <a:xfrm>
                <a:off x="4304536" y="5303900"/>
                <a:ext cx="29461" cy="30099"/>
              </a:xfrm>
              <a:custGeom>
                <a:rect b="b" l="l" r="r" t="t"/>
                <a:pathLst>
                  <a:path extrusionOk="0" h="30099" w="29461">
                    <a:moveTo>
                      <a:pt x="0" y="17907"/>
                    </a:moveTo>
                    <a:lnTo>
                      <a:pt x="0" y="0"/>
                    </a:lnTo>
                    <a:lnTo>
                      <a:pt x="29462" y="0"/>
                    </a:lnTo>
                    <a:lnTo>
                      <a:pt x="22144" y="16002"/>
                    </a:lnTo>
                    <a:lnTo>
                      <a:pt x="9504" y="3009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3" name="Google Shape;1773;p33"/>
              <p:cNvSpPr/>
              <p:nvPr/>
            </p:nvSpPr>
            <p:spPr>
              <a:xfrm>
                <a:off x="4303110" y="5229225"/>
                <a:ext cx="294907" cy="185356"/>
              </a:xfrm>
              <a:custGeom>
                <a:rect b="b" l="l" r="r" t="t"/>
                <a:pathLst>
                  <a:path extrusionOk="0" h="185356" w="294907">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74" name="Google Shape;1774;p33"/>
            <p:cNvGrpSpPr/>
            <p:nvPr/>
          </p:nvGrpSpPr>
          <p:grpSpPr>
            <a:xfrm>
              <a:off x="5533746" y="4396707"/>
              <a:ext cx="883852" cy="621030"/>
              <a:chOff x="7343371" y="5138832"/>
              <a:chExt cx="883852" cy="621030"/>
            </a:xfrm>
          </p:grpSpPr>
          <p:sp>
            <p:nvSpPr>
              <p:cNvPr id="1775" name="Google Shape;1775;p33"/>
              <p:cNvSpPr/>
              <p:nvPr/>
            </p:nvSpPr>
            <p:spPr>
              <a:xfrm>
                <a:off x="7343371" y="5248370"/>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6" name="Google Shape;1776;p33"/>
              <p:cNvSpPr/>
              <p:nvPr/>
            </p:nvSpPr>
            <p:spPr>
              <a:xfrm>
                <a:off x="7343561" y="5391531"/>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7" name="Google Shape;1777;p33"/>
              <p:cNvSpPr/>
              <p:nvPr/>
            </p:nvSpPr>
            <p:spPr>
              <a:xfrm>
                <a:off x="8160792" y="5394578"/>
                <a:ext cx="66431" cy="157067"/>
              </a:xfrm>
              <a:custGeom>
                <a:rect b="b" l="l" r="r" t="t"/>
                <a:pathLst>
                  <a:path extrusionOk="0" h="157067" w="66431">
                    <a:moveTo>
                      <a:pt x="66431" y="0"/>
                    </a:moveTo>
                    <a:lnTo>
                      <a:pt x="66431" y="109538"/>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8" name="Google Shape;1778;p33"/>
              <p:cNvSpPr/>
              <p:nvPr/>
            </p:nvSpPr>
            <p:spPr>
              <a:xfrm>
                <a:off x="7343371" y="5138832"/>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9" name="Google Shape;1779;p33"/>
              <p:cNvSpPr/>
              <p:nvPr/>
            </p:nvSpPr>
            <p:spPr>
              <a:xfrm>
                <a:off x="7469087" y="5208436"/>
                <a:ext cx="632615" cy="366117"/>
              </a:xfrm>
              <a:custGeom>
                <a:rect b="b" l="l" r="r" t="t"/>
                <a:pathLst>
                  <a:path extrusionOk="0" h="366117" w="632615">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0" name="Google Shape;1780;p33"/>
              <p:cNvSpPr/>
              <p:nvPr/>
            </p:nvSpPr>
            <p:spPr>
              <a:xfrm>
                <a:off x="7469677" y="5230344"/>
                <a:ext cx="631526" cy="344209"/>
              </a:xfrm>
              <a:custGeom>
                <a:rect b="b" l="l" r="r" t="t"/>
                <a:pathLst>
                  <a:path extrusionOk="0" h="344209" w="631526">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1" name="Google Shape;1781;p33"/>
              <p:cNvSpPr/>
              <p:nvPr/>
            </p:nvSpPr>
            <p:spPr>
              <a:xfrm>
                <a:off x="7630861" y="5313140"/>
                <a:ext cx="295642" cy="184784"/>
              </a:xfrm>
              <a:custGeom>
                <a:rect b="b" l="l" r="r" t="t"/>
                <a:pathLst>
                  <a:path extrusionOk="0" h="184784" w="295642">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2" name="Google Shape;1782;p33"/>
              <p:cNvSpPr/>
              <p:nvPr/>
            </p:nvSpPr>
            <p:spPr>
              <a:xfrm>
                <a:off x="7753460" y="5450109"/>
                <a:ext cx="19007" cy="25526"/>
              </a:xfrm>
              <a:custGeom>
                <a:rect b="b" l="l" r="r" t="t"/>
                <a:pathLst>
                  <a:path extrusionOk="0" h="25526" w="19007">
                    <a:moveTo>
                      <a:pt x="0" y="17240"/>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3" name="Google Shape;1783;p33"/>
              <p:cNvSpPr/>
              <p:nvPr/>
            </p:nvSpPr>
            <p:spPr>
              <a:xfrm>
                <a:off x="7880525" y="5461158"/>
                <a:ext cx="42101" cy="19811"/>
              </a:xfrm>
              <a:custGeom>
                <a:rect b="b" l="l" r="r" t="t"/>
                <a:pathLst>
                  <a:path extrusionOk="0" h="19811" w="42101">
                    <a:moveTo>
                      <a:pt x="42102" y="17240"/>
                    </a:moveTo>
                    <a:lnTo>
                      <a:pt x="42102" y="0"/>
                    </a:lnTo>
                    <a:lnTo>
                      <a:pt x="0" y="3238"/>
                    </a:lnTo>
                    <a:lnTo>
                      <a:pt x="24140" y="19812"/>
                    </a:lnTo>
                    <a:lnTo>
                      <a:pt x="42102"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4" name="Google Shape;1784;p33"/>
              <p:cNvSpPr/>
              <p:nvPr/>
            </p:nvSpPr>
            <p:spPr>
              <a:xfrm>
                <a:off x="7894686" y="5398008"/>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5" name="Google Shape;1785;p33"/>
              <p:cNvSpPr/>
              <p:nvPr/>
            </p:nvSpPr>
            <p:spPr>
              <a:xfrm>
                <a:off x="7795847" y="5404389"/>
                <a:ext cx="47328" cy="33051"/>
              </a:xfrm>
              <a:custGeom>
                <a:rect b="b" l="l" r="r" t="t"/>
                <a:pathLst>
                  <a:path extrusionOk="0" h="33051" w="47328">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6" name="Google Shape;1786;p33"/>
              <p:cNvSpPr/>
              <p:nvPr/>
            </p:nvSpPr>
            <p:spPr>
              <a:xfrm>
                <a:off x="7699193" y="5349240"/>
                <a:ext cx="58543" cy="38861"/>
              </a:xfrm>
              <a:custGeom>
                <a:rect b="b" l="l" r="r" t="t"/>
                <a:pathLst>
                  <a:path extrusionOk="0" h="38861" w="58543">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7" name="Google Shape;1787;p33"/>
              <p:cNvSpPr/>
              <p:nvPr/>
            </p:nvSpPr>
            <p:spPr>
              <a:xfrm>
                <a:off x="7753460" y="5318093"/>
                <a:ext cx="27275" cy="24479"/>
              </a:xfrm>
              <a:custGeom>
                <a:rect b="b" l="l" r="r" t="t"/>
                <a:pathLst>
                  <a:path extrusionOk="0" h="24479" w="27275">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8" name="Google Shape;1788;p33"/>
              <p:cNvSpPr/>
              <p:nvPr/>
            </p:nvSpPr>
            <p:spPr>
              <a:xfrm>
                <a:off x="7631241" y="5313044"/>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9" name="Google Shape;1789;p33"/>
              <p:cNvSpPr/>
              <p:nvPr/>
            </p:nvSpPr>
            <p:spPr>
              <a:xfrm>
                <a:off x="7632192" y="5370575"/>
                <a:ext cx="29936" cy="30289"/>
              </a:xfrm>
              <a:custGeom>
                <a:rect b="b" l="l" r="r" t="t"/>
                <a:pathLst>
                  <a:path extrusionOk="0" h="30289" w="29936">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0" name="Google Shape;1790;p33"/>
              <p:cNvSpPr/>
              <p:nvPr/>
            </p:nvSpPr>
            <p:spPr>
              <a:xfrm>
                <a:off x="7630861" y="5295995"/>
                <a:ext cx="295637" cy="184880"/>
              </a:xfrm>
              <a:custGeom>
                <a:rect b="b" l="l" r="r" t="t"/>
                <a:pathLst>
                  <a:path extrusionOk="0" h="184880" w="295637">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91" name="Google Shape;1791;p33"/>
            <p:cNvGrpSpPr/>
            <p:nvPr/>
          </p:nvGrpSpPr>
          <p:grpSpPr>
            <a:xfrm>
              <a:off x="5533746" y="4253261"/>
              <a:ext cx="883852" cy="621029"/>
              <a:chOff x="7343371" y="4995386"/>
              <a:chExt cx="883852" cy="621029"/>
            </a:xfrm>
          </p:grpSpPr>
          <p:sp>
            <p:nvSpPr>
              <p:cNvPr id="1792" name="Google Shape;1792;p33"/>
              <p:cNvSpPr/>
              <p:nvPr/>
            </p:nvSpPr>
            <p:spPr>
              <a:xfrm>
                <a:off x="7343371" y="5104923"/>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3" name="Google Shape;1793;p33"/>
              <p:cNvSpPr/>
              <p:nvPr/>
            </p:nvSpPr>
            <p:spPr>
              <a:xfrm>
                <a:off x="7343561" y="5248084"/>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4" name="Google Shape;1794;p33"/>
              <p:cNvSpPr/>
              <p:nvPr/>
            </p:nvSpPr>
            <p:spPr>
              <a:xfrm>
                <a:off x="8160792" y="5251132"/>
                <a:ext cx="66431" cy="157067"/>
              </a:xfrm>
              <a:custGeom>
                <a:rect b="b" l="l" r="r" t="t"/>
                <a:pathLst>
                  <a:path extrusionOk="0" h="157067" w="66431">
                    <a:moveTo>
                      <a:pt x="66431" y="0"/>
                    </a:moveTo>
                    <a:lnTo>
                      <a:pt x="66431" y="109538"/>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5" name="Google Shape;1795;p33"/>
              <p:cNvSpPr/>
              <p:nvPr/>
            </p:nvSpPr>
            <p:spPr>
              <a:xfrm>
                <a:off x="7343371" y="4995386"/>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6" name="Google Shape;1796;p33"/>
              <p:cNvSpPr/>
              <p:nvPr/>
            </p:nvSpPr>
            <p:spPr>
              <a:xfrm>
                <a:off x="7469087" y="5064990"/>
                <a:ext cx="632615" cy="366117"/>
              </a:xfrm>
              <a:custGeom>
                <a:rect b="b" l="l" r="r" t="t"/>
                <a:pathLst>
                  <a:path extrusionOk="0" h="366117" w="632615">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7" name="Google Shape;1797;p33"/>
              <p:cNvSpPr/>
              <p:nvPr/>
            </p:nvSpPr>
            <p:spPr>
              <a:xfrm>
                <a:off x="7469677" y="5086897"/>
                <a:ext cx="631526" cy="344209"/>
              </a:xfrm>
              <a:custGeom>
                <a:rect b="b" l="l" r="r" t="t"/>
                <a:pathLst>
                  <a:path extrusionOk="0" h="344209" w="631526">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8" name="Google Shape;1798;p33"/>
              <p:cNvSpPr/>
              <p:nvPr/>
            </p:nvSpPr>
            <p:spPr>
              <a:xfrm>
                <a:off x="7630861" y="5169693"/>
                <a:ext cx="295642" cy="184784"/>
              </a:xfrm>
              <a:custGeom>
                <a:rect b="b" l="l" r="r" t="t"/>
                <a:pathLst>
                  <a:path extrusionOk="0" h="184784" w="295642">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9" name="Google Shape;1799;p33"/>
              <p:cNvSpPr/>
              <p:nvPr/>
            </p:nvSpPr>
            <p:spPr>
              <a:xfrm>
                <a:off x="7753460" y="5307234"/>
                <a:ext cx="19007" cy="25526"/>
              </a:xfrm>
              <a:custGeom>
                <a:rect b="b" l="l" r="r" t="t"/>
                <a:pathLst>
                  <a:path extrusionOk="0" h="25526" w="19007">
                    <a:moveTo>
                      <a:pt x="0" y="17240"/>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0" name="Google Shape;1800;p33"/>
              <p:cNvSpPr/>
              <p:nvPr/>
            </p:nvSpPr>
            <p:spPr>
              <a:xfrm>
                <a:off x="7880525" y="5317712"/>
                <a:ext cx="42101" cy="19716"/>
              </a:xfrm>
              <a:custGeom>
                <a:rect b="b" l="l" r="r" t="t"/>
                <a:pathLst>
                  <a:path extrusionOk="0" h="19716" w="42101">
                    <a:moveTo>
                      <a:pt x="42102" y="17240"/>
                    </a:moveTo>
                    <a:lnTo>
                      <a:pt x="42102" y="0"/>
                    </a:lnTo>
                    <a:lnTo>
                      <a:pt x="0" y="3238"/>
                    </a:lnTo>
                    <a:lnTo>
                      <a:pt x="24140" y="19717"/>
                    </a:lnTo>
                    <a:lnTo>
                      <a:pt x="42102"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1" name="Google Shape;1801;p33"/>
              <p:cNvSpPr/>
              <p:nvPr/>
            </p:nvSpPr>
            <p:spPr>
              <a:xfrm>
                <a:off x="7894686" y="5254561"/>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2" name="Google Shape;1802;p33"/>
              <p:cNvSpPr/>
              <p:nvPr/>
            </p:nvSpPr>
            <p:spPr>
              <a:xfrm>
                <a:off x="7795847" y="5260943"/>
                <a:ext cx="47328" cy="33051"/>
              </a:xfrm>
              <a:custGeom>
                <a:rect b="b" l="l" r="r" t="t"/>
                <a:pathLst>
                  <a:path extrusionOk="0" h="33051" w="47328">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3" name="Google Shape;1803;p33"/>
              <p:cNvSpPr/>
              <p:nvPr/>
            </p:nvSpPr>
            <p:spPr>
              <a:xfrm>
                <a:off x="7699193" y="5205793"/>
                <a:ext cx="58543" cy="38861"/>
              </a:xfrm>
              <a:custGeom>
                <a:rect b="b" l="l" r="r" t="t"/>
                <a:pathLst>
                  <a:path extrusionOk="0" h="38861" w="58543">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4" name="Google Shape;1804;p33"/>
              <p:cNvSpPr/>
              <p:nvPr/>
            </p:nvSpPr>
            <p:spPr>
              <a:xfrm>
                <a:off x="7753460" y="5174646"/>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5" name="Google Shape;1805;p33"/>
              <p:cNvSpPr/>
              <p:nvPr/>
            </p:nvSpPr>
            <p:spPr>
              <a:xfrm>
                <a:off x="7631241" y="5169598"/>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6" name="Google Shape;1806;p33"/>
              <p:cNvSpPr/>
              <p:nvPr/>
            </p:nvSpPr>
            <p:spPr>
              <a:xfrm>
                <a:off x="7632192" y="5227129"/>
                <a:ext cx="29936" cy="30289"/>
              </a:xfrm>
              <a:custGeom>
                <a:rect b="b" l="l" r="r" t="t"/>
                <a:pathLst>
                  <a:path extrusionOk="0" h="30289" w="29936">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7" name="Google Shape;1807;p33"/>
              <p:cNvSpPr/>
              <p:nvPr/>
            </p:nvSpPr>
            <p:spPr>
              <a:xfrm>
                <a:off x="7630861" y="5152548"/>
                <a:ext cx="295637" cy="184403"/>
              </a:xfrm>
              <a:custGeom>
                <a:rect b="b" l="l" r="r" t="t"/>
                <a:pathLst>
                  <a:path extrusionOk="0" h="184403" w="295637">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08" name="Google Shape;1808;p33"/>
            <p:cNvGrpSpPr/>
            <p:nvPr/>
          </p:nvGrpSpPr>
          <p:grpSpPr>
            <a:xfrm>
              <a:off x="4965040" y="3574128"/>
              <a:ext cx="883852" cy="621125"/>
              <a:chOff x="6774665" y="4316253"/>
              <a:chExt cx="883852" cy="621125"/>
            </a:xfrm>
          </p:grpSpPr>
          <p:sp>
            <p:nvSpPr>
              <p:cNvPr id="1809" name="Google Shape;1809;p33"/>
              <p:cNvSpPr/>
              <p:nvPr/>
            </p:nvSpPr>
            <p:spPr>
              <a:xfrm>
                <a:off x="6774665" y="442588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0" name="Google Shape;1810;p33"/>
              <p:cNvSpPr/>
              <p:nvPr/>
            </p:nvSpPr>
            <p:spPr>
              <a:xfrm>
                <a:off x="6774855" y="4568951"/>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1" name="Google Shape;1811;p33"/>
              <p:cNvSpPr/>
              <p:nvPr/>
            </p:nvSpPr>
            <p:spPr>
              <a:xfrm>
                <a:off x="7592086" y="4572000"/>
                <a:ext cx="66431" cy="157067"/>
              </a:xfrm>
              <a:custGeom>
                <a:rect b="b" l="l" r="r" t="t"/>
                <a:pathLst>
                  <a:path extrusionOk="0" h="157067" w="66431">
                    <a:moveTo>
                      <a:pt x="66431" y="0"/>
                    </a:moveTo>
                    <a:lnTo>
                      <a:pt x="66431" y="109633"/>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2" name="Google Shape;1812;p33"/>
              <p:cNvSpPr/>
              <p:nvPr/>
            </p:nvSpPr>
            <p:spPr>
              <a:xfrm>
                <a:off x="6774665" y="431625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3" name="Google Shape;1813;p33"/>
              <p:cNvSpPr/>
              <p:nvPr/>
            </p:nvSpPr>
            <p:spPr>
              <a:xfrm>
                <a:off x="6900380" y="4385881"/>
                <a:ext cx="632615" cy="366093"/>
              </a:xfrm>
              <a:custGeom>
                <a:rect b="b" l="l" r="r" t="t"/>
                <a:pathLst>
                  <a:path extrusionOk="0" h="366093" w="632615">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4" name="Google Shape;1814;p33"/>
              <p:cNvSpPr/>
              <p:nvPr/>
            </p:nvSpPr>
            <p:spPr>
              <a:xfrm>
                <a:off x="6900970" y="4407789"/>
                <a:ext cx="631431" cy="344185"/>
              </a:xfrm>
              <a:custGeom>
                <a:rect b="b" l="l" r="r" t="t"/>
                <a:pathLst>
                  <a:path extrusionOk="0" h="344185" w="631431">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5" name="Google Shape;1815;p33"/>
              <p:cNvSpPr/>
              <p:nvPr/>
            </p:nvSpPr>
            <p:spPr>
              <a:xfrm>
                <a:off x="7062535" y="4489799"/>
                <a:ext cx="295132" cy="185547"/>
              </a:xfrm>
              <a:custGeom>
                <a:rect b="b" l="l" r="r" t="t"/>
                <a:pathLst>
                  <a:path extrusionOk="0" h="185547" w="295132">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6" name="Google Shape;1816;p33"/>
              <p:cNvSpPr/>
              <p:nvPr/>
            </p:nvSpPr>
            <p:spPr>
              <a:xfrm>
                <a:off x="7184658" y="4627816"/>
                <a:ext cx="19482" cy="25431"/>
              </a:xfrm>
              <a:custGeom>
                <a:rect b="b" l="l" r="r" t="t"/>
                <a:pathLst>
                  <a:path extrusionOk="0" h="25431" w="19482">
                    <a:moveTo>
                      <a:pt x="0" y="17145"/>
                    </a:moveTo>
                    <a:cubicBezTo>
                      <a:pt x="285" y="11430"/>
                      <a:pt x="285" y="5715"/>
                      <a:pt x="0" y="0"/>
                    </a:cubicBezTo>
                    <a:lnTo>
                      <a:pt x="19483" y="12478"/>
                    </a:lnTo>
                    <a:lnTo>
                      <a:pt x="11024"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7" name="Google Shape;1817;p33"/>
              <p:cNvSpPr/>
              <p:nvPr/>
            </p:nvSpPr>
            <p:spPr>
              <a:xfrm>
                <a:off x="7311819" y="4638675"/>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8" name="Google Shape;1818;p33"/>
              <p:cNvSpPr/>
              <p:nvPr/>
            </p:nvSpPr>
            <p:spPr>
              <a:xfrm>
                <a:off x="7325980" y="4575428"/>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9" name="Google Shape;1819;p33"/>
              <p:cNvSpPr/>
              <p:nvPr/>
            </p:nvSpPr>
            <p:spPr>
              <a:xfrm>
                <a:off x="7227140" y="4581810"/>
                <a:ext cx="47328" cy="33147"/>
              </a:xfrm>
              <a:custGeom>
                <a:rect b="b" l="l" r="r" t="t"/>
                <a:pathLst>
                  <a:path extrusionOk="0" h="33147" w="47328">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0" name="Google Shape;1820;p33"/>
              <p:cNvSpPr/>
              <p:nvPr/>
            </p:nvSpPr>
            <p:spPr>
              <a:xfrm>
                <a:off x="7130487" y="4526660"/>
                <a:ext cx="59018" cy="38957"/>
              </a:xfrm>
              <a:custGeom>
                <a:rect b="b" l="l" r="r" t="t"/>
                <a:pathLst>
                  <a:path extrusionOk="0" h="38957" w="59018">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1" name="Google Shape;1821;p33"/>
              <p:cNvSpPr/>
              <p:nvPr/>
            </p:nvSpPr>
            <p:spPr>
              <a:xfrm>
                <a:off x="7184753" y="4495514"/>
                <a:ext cx="27275" cy="24479"/>
              </a:xfrm>
              <a:custGeom>
                <a:rect b="b" l="l" r="r" t="t"/>
                <a:pathLst>
                  <a:path extrusionOk="0" h="24479" w="27275">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2" name="Google Shape;1822;p33"/>
              <p:cNvSpPr/>
              <p:nvPr/>
            </p:nvSpPr>
            <p:spPr>
              <a:xfrm>
                <a:off x="7062535" y="4490466"/>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3" name="Google Shape;1823;p33"/>
              <p:cNvSpPr/>
              <p:nvPr/>
            </p:nvSpPr>
            <p:spPr>
              <a:xfrm>
                <a:off x="7063485" y="4547997"/>
                <a:ext cx="29937" cy="30289"/>
              </a:xfrm>
              <a:custGeom>
                <a:rect b="b" l="l" r="r" t="t"/>
                <a:pathLst>
                  <a:path extrusionOk="0" h="30289" w="29937">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4" name="Google Shape;1824;p33"/>
              <p:cNvSpPr/>
              <p:nvPr/>
            </p:nvSpPr>
            <p:spPr>
              <a:xfrm>
                <a:off x="7062535" y="4472654"/>
                <a:ext cx="295233" cy="185546"/>
              </a:xfrm>
              <a:custGeom>
                <a:rect b="b" l="l" r="r" t="t"/>
                <a:pathLst>
                  <a:path extrusionOk="0" h="185546" w="295233">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25" name="Google Shape;1825;p33"/>
            <p:cNvGrpSpPr/>
            <p:nvPr/>
          </p:nvGrpSpPr>
          <p:grpSpPr>
            <a:xfrm>
              <a:off x="4965040" y="3430682"/>
              <a:ext cx="883852" cy="621125"/>
              <a:chOff x="6774665" y="4172807"/>
              <a:chExt cx="883852" cy="621125"/>
            </a:xfrm>
          </p:grpSpPr>
          <p:sp>
            <p:nvSpPr>
              <p:cNvPr id="1826" name="Google Shape;1826;p33"/>
              <p:cNvSpPr/>
              <p:nvPr/>
            </p:nvSpPr>
            <p:spPr>
              <a:xfrm>
                <a:off x="6774665" y="428244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7" name="Google Shape;1827;p33"/>
              <p:cNvSpPr/>
              <p:nvPr/>
            </p:nvSpPr>
            <p:spPr>
              <a:xfrm>
                <a:off x="6774855" y="4425505"/>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8" name="Google Shape;1828;p33"/>
              <p:cNvSpPr/>
              <p:nvPr/>
            </p:nvSpPr>
            <p:spPr>
              <a:xfrm>
                <a:off x="7592086" y="4428553"/>
                <a:ext cx="66431" cy="157067"/>
              </a:xfrm>
              <a:custGeom>
                <a:rect b="b" l="l" r="r" t="t"/>
                <a:pathLst>
                  <a:path extrusionOk="0" h="157067" w="66431">
                    <a:moveTo>
                      <a:pt x="66431" y="0"/>
                    </a:moveTo>
                    <a:lnTo>
                      <a:pt x="66431" y="109538"/>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9" name="Google Shape;1829;p33"/>
              <p:cNvSpPr/>
              <p:nvPr/>
            </p:nvSpPr>
            <p:spPr>
              <a:xfrm>
                <a:off x="6774665" y="4172807"/>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0" name="Google Shape;1830;p33"/>
              <p:cNvSpPr/>
              <p:nvPr/>
            </p:nvSpPr>
            <p:spPr>
              <a:xfrm>
                <a:off x="6900380" y="4242411"/>
                <a:ext cx="632615" cy="366117"/>
              </a:xfrm>
              <a:custGeom>
                <a:rect b="b" l="l" r="r" t="t"/>
                <a:pathLst>
                  <a:path extrusionOk="0" h="366117" w="632615">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1" name="Google Shape;1831;p33"/>
              <p:cNvSpPr/>
              <p:nvPr/>
            </p:nvSpPr>
            <p:spPr>
              <a:xfrm>
                <a:off x="6900970" y="4264342"/>
                <a:ext cx="631431" cy="344185"/>
              </a:xfrm>
              <a:custGeom>
                <a:rect b="b" l="l" r="r" t="t"/>
                <a:pathLst>
                  <a:path extrusionOk="0" h="344185" w="631431">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2" name="Google Shape;1832;p33"/>
              <p:cNvSpPr/>
              <p:nvPr/>
            </p:nvSpPr>
            <p:spPr>
              <a:xfrm>
                <a:off x="7062535" y="4346352"/>
                <a:ext cx="295228" cy="185547"/>
              </a:xfrm>
              <a:custGeom>
                <a:rect b="b" l="l" r="r" t="t"/>
                <a:pathLst>
                  <a:path extrusionOk="0" h="185547" w="295228">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3" name="Google Shape;1833;p33"/>
              <p:cNvSpPr/>
              <p:nvPr/>
            </p:nvSpPr>
            <p:spPr>
              <a:xfrm>
                <a:off x="7184658" y="4484274"/>
                <a:ext cx="19482" cy="25526"/>
              </a:xfrm>
              <a:custGeom>
                <a:rect b="b" l="l" r="r" t="t"/>
                <a:pathLst>
                  <a:path extrusionOk="0" h="25526" w="19482">
                    <a:moveTo>
                      <a:pt x="0" y="17240"/>
                    </a:moveTo>
                    <a:cubicBezTo>
                      <a:pt x="570" y="16002"/>
                      <a:pt x="0" y="0"/>
                      <a:pt x="0" y="0"/>
                    </a:cubicBezTo>
                    <a:lnTo>
                      <a:pt x="19483" y="12573"/>
                    </a:lnTo>
                    <a:lnTo>
                      <a:pt x="1102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4" name="Google Shape;1834;p33"/>
              <p:cNvSpPr/>
              <p:nvPr/>
            </p:nvSpPr>
            <p:spPr>
              <a:xfrm>
                <a:off x="7311819" y="4495228"/>
                <a:ext cx="42101" cy="19716"/>
              </a:xfrm>
              <a:custGeom>
                <a:rect b="b" l="l" r="r" t="t"/>
                <a:pathLst>
                  <a:path extrusionOk="0" h="19716" w="42101">
                    <a:moveTo>
                      <a:pt x="42102" y="17145"/>
                    </a:moveTo>
                    <a:lnTo>
                      <a:pt x="42102" y="0"/>
                    </a:lnTo>
                    <a:lnTo>
                      <a:pt x="0" y="3143"/>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5" name="Google Shape;1835;p33"/>
              <p:cNvSpPr/>
              <p:nvPr/>
            </p:nvSpPr>
            <p:spPr>
              <a:xfrm>
                <a:off x="7325980" y="4431982"/>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6" name="Google Shape;1836;p33"/>
              <p:cNvSpPr/>
              <p:nvPr/>
            </p:nvSpPr>
            <p:spPr>
              <a:xfrm>
                <a:off x="7227140" y="4438078"/>
                <a:ext cx="47328" cy="33147"/>
              </a:xfrm>
              <a:custGeom>
                <a:rect b="b" l="l" r="r" t="t"/>
                <a:pathLst>
                  <a:path extrusionOk="0" h="33147" w="47328">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7" name="Google Shape;1837;p33"/>
              <p:cNvSpPr/>
              <p:nvPr/>
            </p:nvSpPr>
            <p:spPr>
              <a:xfrm>
                <a:off x="7130487" y="4383214"/>
                <a:ext cx="59018" cy="38957"/>
              </a:xfrm>
              <a:custGeom>
                <a:rect b="b" l="l" r="r" t="t"/>
                <a:pathLst>
                  <a:path extrusionOk="0" h="38957" w="59018">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8" name="Google Shape;1838;p33"/>
              <p:cNvSpPr/>
              <p:nvPr/>
            </p:nvSpPr>
            <p:spPr>
              <a:xfrm>
                <a:off x="7184753" y="4352067"/>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9" name="Google Shape;1839;p33"/>
              <p:cNvSpPr/>
              <p:nvPr/>
            </p:nvSpPr>
            <p:spPr>
              <a:xfrm>
                <a:off x="7062535" y="4347019"/>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0" name="Google Shape;1840;p33"/>
              <p:cNvSpPr/>
              <p:nvPr/>
            </p:nvSpPr>
            <p:spPr>
              <a:xfrm>
                <a:off x="7063485" y="4404550"/>
                <a:ext cx="29937" cy="30289"/>
              </a:xfrm>
              <a:custGeom>
                <a:rect b="b" l="l" r="r" t="t"/>
                <a:pathLst>
                  <a:path extrusionOk="0" h="30289" w="29937">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1" name="Google Shape;1841;p33"/>
              <p:cNvSpPr/>
              <p:nvPr/>
            </p:nvSpPr>
            <p:spPr>
              <a:xfrm>
                <a:off x="7062535" y="4329112"/>
                <a:ext cx="295233" cy="185547"/>
              </a:xfrm>
              <a:custGeom>
                <a:rect b="b" l="l" r="r" t="t"/>
                <a:pathLst>
                  <a:path extrusionOk="0" h="185547" w="295233">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42" name="Google Shape;1842;p33"/>
            <p:cNvGrpSpPr/>
            <p:nvPr/>
          </p:nvGrpSpPr>
          <p:grpSpPr>
            <a:xfrm>
              <a:off x="4993741" y="3268090"/>
              <a:ext cx="883853" cy="621125"/>
              <a:chOff x="6803366" y="4010215"/>
              <a:chExt cx="883853" cy="621125"/>
            </a:xfrm>
          </p:grpSpPr>
          <p:sp>
            <p:nvSpPr>
              <p:cNvPr id="1843" name="Google Shape;1843;p33"/>
              <p:cNvSpPr/>
              <p:nvPr/>
            </p:nvSpPr>
            <p:spPr>
              <a:xfrm>
                <a:off x="6803366" y="411984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4" name="Google Shape;1844;p33"/>
              <p:cNvSpPr/>
              <p:nvPr/>
            </p:nvSpPr>
            <p:spPr>
              <a:xfrm>
                <a:off x="6803461" y="4262913"/>
                <a:ext cx="87339" cy="116490"/>
              </a:xfrm>
              <a:custGeom>
                <a:rect b="b" l="l" r="r" t="t"/>
                <a:pathLst>
                  <a:path extrusionOk="0" h="116490" w="87339">
                    <a:moveTo>
                      <a:pt x="0" y="116491"/>
                    </a:moveTo>
                    <a:lnTo>
                      <a:pt x="0" y="0"/>
                    </a:lnTo>
                    <a:lnTo>
                      <a:pt x="87340"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5" name="Google Shape;1845;p33"/>
              <p:cNvSpPr/>
              <p:nvPr/>
            </p:nvSpPr>
            <p:spPr>
              <a:xfrm>
                <a:off x="7620692" y="4265961"/>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6" name="Google Shape;1846;p33"/>
              <p:cNvSpPr/>
              <p:nvPr/>
            </p:nvSpPr>
            <p:spPr>
              <a:xfrm>
                <a:off x="6803366" y="4010215"/>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7" name="Google Shape;1847;p33"/>
              <p:cNvSpPr/>
              <p:nvPr/>
            </p:nvSpPr>
            <p:spPr>
              <a:xfrm>
                <a:off x="6928987" y="4079843"/>
                <a:ext cx="632689" cy="366093"/>
              </a:xfrm>
              <a:custGeom>
                <a:rect b="b" l="l" r="r" t="t"/>
                <a:pathLst>
                  <a:path extrusionOk="0" h="366093" w="632689">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8" name="Google Shape;1848;p33"/>
              <p:cNvSpPr/>
              <p:nvPr/>
            </p:nvSpPr>
            <p:spPr>
              <a:xfrm>
                <a:off x="6929577" y="4101750"/>
                <a:ext cx="631526" cy="344186"/>
              </a:xfrm>
              <a:custGeom>
                <a:rect b="b" l="l" r="r" t="t"/>
                <a:pathLst>
                  <a:path extrusionOk="0" h="344186" w="631526">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9" name="Google Shape;1849;p33"/>
              <p:cNvSpPr/>
              <p:nvPr/>
            </p:nvSpPr>
            <p:spPr>
              <a:xfrm>
                <a:off x="7091046" y="4183856"/>
                <a:ext cx="294970" cy="185451"/>
              </a:xfrm>
              <a:custGeom>
                <a:rect b="b" l="l" r="r" t="t"/>
                <a:pathLst>
                  <a:path extrusionOk="0" h="185451" w="29497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0" name="Google Shape;1850;p33"/>
              <p:cNvSpPr/>
              <p:nvPr/>
            </p:nvSpPr>
            <p:spPr>
              <a:xfrm>
                <a:off x="7213360" y="4321778"/>
                <a:ext cx="19007" cy="25526"/>
              </a:xfrm>
              <a:custGeom>
                <a:rect b="b" l="l" r="r" t="t"/>
                <a:pathLst>
                  <a:path extrusionOk="0" h="25526" w="19007">
                    <a:moveTo>
                      <a:pt x="0" y="17145"/>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1" name="Google Shape;1851;p33"/>
              <p:cNvSpPr/>
              <p:nvPr/>
            </p:nvSpPr>
            <p:spPr>
              <a:xfrm>
                <a:off x="7340425" y="4332636"/>
                <a:ext cx="42101" cy="19716"/>
              </a:xfrm>
              <a:custGeom>
                <a:rect b="b" l="l" r="r" t="t"/>
                <a:pathLst>
                  <a:path extrusionOk="0" h="19716" w="42101">
                    <a:moveTo>
                      <a:pt x="42102" y="17145"/>
                    </a:moveTo>
                    <a:lnTo>
                      <a:pt x="42102" y="0"/>
                    </a:lnTo>
                    <a:lnTo>
                      <a:pt x="0" y="3238"/>
                    </a:lnTo>
                    <a:lnTo>
                      <a:pt x="24235"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2" name="Google Shape;1852;p33"/>
              <p:cNvSpPr/>
              <p:nvPr/>
            </p:nvSpPr>
            <p:spPr>
              <a:xfrm>
                <a:off x="7354586" y="4269390"/>
                <a:ext cx="31457" cy="17335"/>
              </a:xfrm>
              <a:custGeom>
                <a:rect b="b" l="l" r="r" t="t"/>
                <a:pathLst>
                  <a:path extrusionOk="0" h="17335" w="31457">
                    <a:moveTo>
                      <a:pt x="31458" y="17335"/>
                    </a:moveTo>
                    <a:lnTo>
                      <a:pt x="31458" y="0"/>
                    </a:lnTo>
                    <a:lnTo>
                      <a:pt x="0" y="11430"/>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3" name="Google Shape;1853;p33"/>
              <p:cNvSpPr/>
              <p:nvPr/>
            </p:nvSpPr>
            <p:spPr>
              <a:xfrm>
                <a:off x="7255747" y="4276153"/>
                <a:ext cx="47328" cy="33147"/>
              </a:xfrm>
              <a:custGeom>
                <a:rect b="b" l="l" r="r" t="t"/>
                <a:pathLst>
                  <a:path extrusionOk="0" h="33147" w="47328">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4" name="Google Shape;1854;p33"/>
              <p:cNvSpPr/>
              <p:nvPr/>
            </p:nvSpPr>
            <p:spPr>
              <a:xfrm>
                <a:off x="7159188" y="4220622"/>
                <a:ext cx="58923" cy="38957"/>
              </a:xfrm>
              <a:custGeom>
                <a:rect b="b" l="l" r="r" t="t"/>
                <a:pathLst>
                  <a:path extrusionOk="0" h="38957" w="58923">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5" name="Google Shape;1855;p33"/>
              <p:cNvSpPr/>
              <p:nvPr/>
            </p:nvSpPr>
            <p:spPr>
              <a:xfrm>
                <a:off x="7213360" y="4189475"/>
                <a:ext cx="27275" cy="24574"/>
              </a:xfrm>
              <a:custGeom>
                <a:rect b="b" l="l" r="r" t="t"/>
                <a:pathLst>
                  <a:path extrusionOk="0" h="24574" w="27275">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6" name="Google Shape;1856;p33"/>
              <p:cNvSpPr/>
              <p:nvPr/>
            </p:nvSpPr>
            <p:spPr>
              <a:xfrm>
                <a:off x="7091141" y="4184427"/>
                <a:ext cx="26040" cy="19431"/>
              </a:xfrm>
              <a:custGeom>
                <a:rect b="b" l="l" r="r" t="t"/>
                <a:pathLst>
                  <a:path extrusionOk="0" h="19431" w="26040">
                    <a:moveTo>
                      <a:pt x="0" y="17145"/>
                    </a:moveTo>
                    <a:lnTo>
                      <a:pt x="0" y="0"/>
                    </a:lnTo>
                    <a:lnTo>
                      <a:pt x="26041"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7" name="Google Shape;1857;p33"/>
              <p:cNvSpPr/>
              <p:nvPr/>
            </p:nvSpPr>
            <p:spPr>
              <a:xfrm>
                <a:off x="7092091" y="4242053"/>
                <a:ext cx="29936" cy="30194"/>
              </a:xfrm>
              <a:custGeom>
                <a:rect b="b" l="l" r="r" t="t"/>
                <a:pathLst>
                  <a:path extrusionOk="0" h="30194" w="29936">
                    <a:moveTo>
                      <a:pt x="0" y="17812"/>
                    </a:moveTo>
                    <a:lnTo>
                      <a:pt x="0" y="0"/>
                    </a:lnTo>
                    <a:lnTo>
                      <a:pt x="29937" y="0"/>
                    </a:lnTo>
                    <a:lnTo>
                      <a:pt x="22619" y="15907"/>
                    </a:lnTo>
                    <a:lnTo>
                      <a:pt x="9694"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8" name="Google Shape;1858;p33"/>
              <p:cNvSpPr/>
              <p:nvPr/>
            </p:nvSpPr>
            <p:spPr>
              <a:xfrm>
                <a:off x="7091046" y="4166616"/>
                <a:ext cx="294970" cy="185547"/>
              </a:xfrm>
              <a:custGeom>
                <a:rect b="b" l="l" r="r" t="t"/>
                <a:pathLst>
                  <a:path extrusionOk="0" h="185547" w="29497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59" name="Google Shape;1859;p33"/>
            <p:cNvGrpSpPr/>
            <p:nvPr/>
          </p:nvGrpSpPr>
          <p:grpSpPr>
            <a:xfrm>
              <a:off x="4984142" y="3105498"/>
              <a:ext cx="883852" cy="621125"/>
              <a:chOff x="6793767" y="3847623"/>
              <a:chExt cx="883852" cy="621125"/>
            </a:xfrm>
          </p:grpSpPr>
          <p:sp>
            <p:nvSpPr>
              <p:cNvPr id="1860" name="Google Shape;1860;p33"/>
              <p:cNvSpPr/>
              <p:nvPr/>
            </p:nvSpPr>
            <p:spPr>
              <a:xfrm>
                <a:off x="6793767" y="395725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1" name="Google Shape;1861;p33"/>
              <p:cNvSpPr/>
              <p:nvPr/>
            </p:nvSpPr>
            <p:spPr>
              <a:xfrm>
                <a:off x="6793958" y="4100322"/>
                <a:ext cx="87339" cy="116585"/>
              </a:xfrm>
              <a:custGeom>
                <a:rect b="b" l="l" r="r" t="t"/>
                <a:pathLst>
                  <a:path extrusionOk="0" h="116585"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2" name="Google Shape;1862;p33"/>
              <p:cNvSpPr/>
              <p:nvPr/>
            </p:nvSpPr>
            <p:spPr>
              <a:xfrm>
                <a:off x="7611093" y="4103369"/>
                <a:ext cx="66526" cy="157162"/>
              </a:xfrm>
              <a:custGeom>
                <a:rect b="b" l="l" r="r" t="t"/>
                <a:pathLst>
                  <a:path extrusionOk="0" h="157162" w="66526">
                    <a:moveTo>
                      <a:pt x="66527" y="0"/>
                    </a:moveTo>
                    <a:lnTo>
                      <a:pt x="66527" y="109633"/>
                    </a:lnTo>
                    <a:lnTo>
                      <a:pt x="21859" y="157163"/>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3" name="Google Shape;1863;p33"/>
              <p:cNvSpPr/>
              <p:nvPr/>
            </p:nvSpPr>
            <p:spPr>
              <a:xfrm>
                <a:off x="6793767" y="3847623"/>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4" name="Google Shape;1864;p33"/>
              <p:cNvSpPr/>
              <p:nvPr/>
            </p:nvSpPr>
            <p:spPr>
              <a:xfrm>
                <a:off x="6919483" y="3917323"/>
                <a:ext cx="632596" cy="366021"/>
              </a:xfrm>
              <a:custGeom>
                <a:rect b="b" l="l" r="r" t="t"/>
                <a:pathLst>
                  <a:path extrusionOk="0" h="366021" w="632596">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5" name="Google Shape;1865;p33"/>
              <p:cNvSpPr/>
              <p:nvPr/>
            </p:nvSpPr>
            <p:spPr>
              <a:xfrm>
                <a:off x="6920073" y="3939230"/>
                <a:ext cx="631431" cy="344114"/>
              </a:xfrm>
              <a:custGeom>
                <a:rect b="b" l="l" r="r" t="t"/>
                <a:pathLst>
                  <a:path extrusionOk="0" h="344114" w="631431">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6" name="Google Shape;1866;p33"/>
              <p:cNvSpPr/>
              <p:nvPr/>
            </p:nvSpPr>
            <p:spPr>
              <a:xfrm>
                <a:off x="7081637" y="4021645"/>
                <a:ext cx="294557" cy="185070"/>
              </a:xfrm>
              <a:custGeom>
                <a:rect b="b" l="l" r="r" t="t"/>
                <a:pathLst>
                  <a:path extrusionOk="0" h="185070" w="294557">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7" name="Google Shape;1867;p33"/>
              <p:cNvSpPr/>
              <p:nvPr/>
            </p:nvSpPr>
            <p:spPr>
              <a:xfrm>
                <a:off x="7203761" y="4159186"/>
                <a:ext cx="19007" cy="25526"/>
              </a:xfrm>
              <a:custGeom>
                <a:rect b="b" l="l" r="r" t="t"/>
                <a:pathLst>
                  <a:path extrusionOk="0" h="25526" w="19007">
                    <a:moveTo>
                      <a:pt x="0" y="17145"/>
                    </a:moveTo>
                    <a:cubicBezTo>
                      <a:pt x="475" y="15907"/>
                      <a:pt x="0" y="0"/>
                      <a:pt x="0" y="0"/>
                    </a:cubicBezTo>
                    <a:lnTo>
                      <a:pt x="19008" y="12478"/>
                    </a:lnTo>
                    <a:lnTo>
                      <a:pt x="1064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8" name="Google Shape;1868;p33"/>
              <p:cNvSpPr/>
              <p:nvPr/>
            </p:nvSpPr>
            <p:spPr>
              <a:xfrm>
                <a:off x="7330922" y="4170044"/>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9" name="Google Shape;1869;p33"/>
              <p:cNvSpPr/>
              <p:nvPr/>
            </p:nvSpPr>
            <p:spPr>
              <a:xfrm>
                <a:off x="7345082" y="4106799"/>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0" name="Google Shape;1870;p33"/>
              <p:cNvSpPr/>
              <p:nvPr/>
            </p:nvSpPr>
            <p:spPr>
              <a:xfrm>
                <a:off x="7246148" y="4113180"/>
                <a:ext cx="47424" cy="33147"/>
              </a:xfrm>
              <a:custGeom>
                <a:rect b="b" l="l" r="r" t="t"/>
                <a:pathLst>
                  <a:path extrusionOk="0" h="33147" w="47424">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1" name="Google Shape;1871;p33"/>
              <p:cNvSpPr/>
              <p:nvPr/>
            </p:nvSpPr>
            <p:spPr>
              <a:xfrm>
                <a:off x="7149589" y="4058031"/>
                <a:ext cx="59018" cy="38957"/>
              </a:xfrm>
              <a:custGeom>
                <a:rect b="b" l="l" r="r" t="t"/>
                <a:pathLst>
                  <a:path extrusionOk="0" h="38957" w="59018">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2" name="Google Shape;1872;p33"/>
              <p:cNvSpPr/>
              <p:nvPr/>
            </p:nvSpPr>
            <p:spPr>
              <a:xfrm>
                <a:off x="7203761" y="4026884"/>
                <a:ext cx="27370" cy="24574"/>
              </a:xfrm>
              <a:custGeom>
                <a:rect b="b" l="l" r="r" t="t"/>
                <a:pathLst>
                  <a:path extrusionOk="0" h="24574" w="2737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3" name="Google Shape;1873;p33"/>
              <p:cNvSpPr/>
              <p:nvPr/>
            </p:nvSpPr>
            <p:spPr>
              <a:xfrm>
                <a:off x="7081637" y="4021835"/>
                <a:ext cx="26040" cy="19526"/>
              </a:xfrm>
              <a:custGeom>
                <a:rect b="b" l="l" r="r" t="t"/>
                <a:pathLst>
                  <a:path extrusionOk="0" h="19526" w="26040">
                    <a:moveTo>
                      <a:pt x="0" y="17145"/>
                    </a:moveTo>
                    <a:lnTo>
                      <a:pt x="0" y="0"/>
                    </a:lnTo>
                    <a:lnTo>
                      <a:pt x="26041" y="2858"/>
                    </a:lnTo>
                    <a:lnTo>
                      <a:pt x="17582" y="19526"/>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4" name="Google Shape;1874;p33"/>
              <p:cNvSpPr/>
              <p:nvPr/>
            </p:nvSpPr>
            <p:spPr>
              <a:xfrm>
                <a:off x="7082588" y="4079462"/>
                <a:ext cx="29842" cy="30289"/>
              </a:xfrm>
              <a:custGeom>
                <a:rect b="b" l="l" r="r" t="t"/>
                <a:pathLst>
                  <a:path extrusionOk="0" h="30289" w="29842">
                    <a:moveTo>
                      <a:pt x="0" y="17812"/>
                    </a:moveTo>
                    <a:lnTo>
                      <a:pt x="0" y="0"/>
                    </a:lnTo>
                    <a:lnTo>
                      <a:pt x="29842"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5" name="Google Shape;1875;p33"/>
              <p:cNvSpPr/>
              <p:nvPr/>
            </p:nvSpPr>
            <p:spPr>
              <a:xfrm>
                <a:off x="7081542" y="4004024"/>
                <a:ext cx="294657" cy="185547"/>
              </a:xfrm>
              <a:custGeom>
                <a:rect b="b" l="l" r="r" t="t"/>
                <a:pathLst>
                  <a:path extrusionOk="0" h="185547" w="294657">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76" name="Google Shape;1876;p33"/>
            <p:cNvSpPr/>
            <p:nvPr/>
          </p:nvSpPr>
          <p:spPr>
            <a:xfrm>
              <a:off x="2890886" y="2508793"/>
              <a:ext cx="205462" cy="301290"/>
            </a:xfrm>
            <a:custGeom>
              <a:rect b="b" l="l" r="r" t="t"/>
              <a:pathLst>
                <a:path extrusionOk="0" h="301290" w="205462">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7" name="Google Shape;1877;p33"/>
            <p:cNvSpPr/>
            <p:nvPr/>
          </p:nvSpPr>
          <p:spPr>
            <a:xfrm>
              <a:off x="2906291" y="2506021"/>
              <a:ext cx="98213" cy="121997"/>
            </a:xfrm>
            <a:custGeom>
              <a:rect b="b" l="l" r="r" t="t"/>
              <a:pathLst>
                <a:path extrusionOk="0" h="121997" w="98213">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8" name="Google Shape;1878;p33"/>
            <p:cNvSpPr/>
            <p:nvPr/>
          </p:nvSpPr>
          <p:spPr>
            <a:xfrm>
              <a:off x="2925684" y="2638202"/>
              <a:ext cx="121328" cy="136036"/>
            </a:xfrm>
            <a:custGeom>
              <a:rect b="b" l="l" r="r" t="t"/>
              <a:pathLst>
                <a:path extrusionOk="0" h="136036" w="121328">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9" name="Google Shape;1879;p33"/>
            <p:cNvSpPr/>
            <p:nvPr/>
          </p:nvSpPr>
          <p:spPr>
            <a:xfrm>
              <a:off x="2718513" y="2692113"/>
              <a:ext cx="229495" cy="326875"/>
            </a:xfrm>
            <a:custGeom>
              <a:rect b="b" l="l" r="r" t="t"/>
              <a:pathLst>
                <a:path extrusionOk="0" h="326875" w="229495">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0" name="Google Shape;1880;p33"/>
            <p:cNvSpPr/>
            <p:nvPr/>
          </p:nvSpPr>
          <p:spPr>
            <a:xfrm>
              <a:off x="2890388" y="2682707"/>
              <a:ext cx="176857" cy="233853"/>
            </a:xfrm>
            <a:custGeom>
              <a:rect b="b" l="l" r="r" t="t"/>
              <a:pathLst>
                <a:path extrusionOk="0" h="233853" w="176857">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1" name="Google Shape;1881;p33"/>
            <p:cNvSpPr/>
            <p:nvPr/>
          </p:nvSpPr>
          <p:spPr>
            <a:xfrm>
              <a:off x="2921860" y="2515790"/>
              <a:ext cx="130560" cy="160797"/>
            </a:xfrm>
            <a:custGeom>
              <a:rect b="b" l="l" r="r" t="t"/>
              <a:pathLst>
                <a:path extrusionOk="0" h="160797" w="13056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2" name="Google Shape;1882;p33"/>
            <p:cNvSpPr/>
            <p:nvPr/>
          </p:nvSpPr>
          <p:spPr>
            <a:xfrm>
              <a:off x="2927048" y="2514816"/>
              <a:ext cx="130747" cy="123290"/>
            </a:xfrm>
            <a:custGeom>
              <a:rect b="b" l="l" r="r" t="t"/>
              <a:pathLst>
                <a:path extrusionOk="0" h="123290" w="130747">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3" name="Google Shape;1883;p33"/>
            <p:cNvSpPr/>
            <p:nvPr/>
          </p:nvSpPr>
          <p:spPr>
            <a:xfrm>
              <a:off x="2770258" y="3324285"/>
              <a:ext cx="102779" cy="78901"/>
            </a:xfrm>
            <a:custGeom>
              <a:rect b="b" l="l" r="r" t="t"/>
              <a:pathLst>
                <a:path extrusionOk="0" h="78901" w="102779">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4" name="Google Shape;1884;p33"/>
            <p:cNvSpPr/>
            <p:nvPr/>
          </p:nvSpPr>
          <p:spPr>
            <a:xfrm>
              <a:off x="2770711" y="3349338"/>
              <a:ext cx="102274" cy="53559"/>
            </a:xfrm>
            <a:custGeom>
              <a:rect b="b" l="l" r="r" t="t"/>
              <a:pathLst>
                <a:path extrusionOk="0" h="53559" w="102274">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5" name="Google Shape;1885;p33"/>
            <p:cNvSpPr/>
            <p:nvPr/>
          </p:nvSpPr>
          <p:spPr>
            <a:xfrm>
              <a:off x="2718772" y="3290474"/>
              <a:ext cx="94135" cy="73100"/>
            </a:xfrm>
            <a:custGeom>
              <a:rect b="b" l="l" r="r" t="t"/>
              <a:pathLst>
                <a:path extrusionOk="0" h="73100" w="94135">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6" name="Google Shape;1886;p33"/>
            <p:cNvSpPr/>
            <p:nvPr/>
          </p:nvSpPr>
          <p:spPr>
            <a:xfrm>
              <a:off x="2719200" y="3314572"/>
              <a:ext cx="93731" cy="48987"/>
            </a:xfrm>
            <a:custGeom>
              <a:rect b="b" l="l" r="r" t="t"/>
              <a:pathLst>
                <a:path extrusionOk="0" h="48987" w="93731">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7" name="Google Shape;1887;p33"/>
            <p:cNvSpPr/>
            <p:nvPr/>
          </p:nvSpPr>
          <p:spPr>
            <a:xfrm>
              <a:off x="2753699" y="2913665"/>
              <a:ext cx="223980" cy="387148"/>
            </a:xfrm>
            <a:custGeom>
              <a:rect b="b" l="l" r="r" t="t"/>
              <a:pathLst>
                <a:path extrusionOk="0" h="387148" w="22398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8" name="Google Shape;1888;p33"/>
            <p:cNvSpPr/>
            <p:nvPr/>
          </p:nvSpPr>
          <p:spPr>
            <a:xfrm>
              <a:off x="2814713" y="2914427"/>
              <a:ext cx="222989" cy="419220"/>
            </a:xfrm>
            <a:custGeom>
              <a:rect b="b" l="l" r="r" t="t"/>
              <a:pathLst>
                <a:path extrusionOk="0" h="419220" w="222989">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9" name="Google Shape;1889;p33"/>
            <p:cNvSpPr/>
            <p:nvPr/>
          </p:nvSpPr>
          <p:spPr>
            <a:xfrm>
              <a:off x="2731717" y="2888138"/>
              <a:ext cx="333476" cy="307358"/>
            </a:xfrm>
            <a:custGeom>
              <a:rect b="b" l="l" r="r" t="t"/>
              <a:pathLst>
                <a:path extrusionOk="0" h="307358" w="333476">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0" name="Google Shape;1890;p33"/>
            <p:cNvSpPr/>
            <p:nvPr/>
          </p:nvSpPr>
          <p:spPr>
            <a:xfrm>
              <a:off x="2999836" y="2706202"/>
              <a:ext cx="116284" cy="406848"/>
            </a:xfrm>
            <a:custGeom>
              <a:rect b="b" l="l" r="r" t="t"/>
              <a:pathLst>
                <a:path extrusionOk="0" h="406848" w="116284">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1" name="Google Shape;1891;p33"/>
            <p:cNvSpPr/>
            <p:nvPr/>
          </p:nvSpPr>
          <p:spPr>
            <a:xfrm>
              <a:off x="3022743" y="2701064"/>
              <a:ext cx="69955" cy="89236"/>
            </a:xfrm>
            <a:custGeom>
              <a:rect b="b" l="l" r="r" t="t"/>
              <a:pathLst>
                <a:path extrusionOk="0" h="89236" w="69955">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2" name="Google Shape;1892;p33"/>
            <p:cNvSpPr/>
            <p:nvPr/>
          </p:nvSpPr>
          <p:spPr>
            <a:xfrm>
              <a:off x="2885136" y="2682643"/>
              <a:ext cx="59968" cy="63096"/>
            </a:xfrm>
            <a:custGeom>
              <a:rect b="b" l="l" r="r" t="t"/>
              <a:pathLst>
                <a:path extrusionOk="0" h="63096" w="59968">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3" name="Google Shape;1893;p33"/>
            <p:cNvSpPr/>
            <p:nvPr/>
          </p:nvSpPr>
          <p:spPr>
            <a:xfrm>
              <a:off x="4136405" y="305709"/>
              <a:ext cx="1608303" cy="2009690"/>
            </a:xfrm>
            <a:custGeom>
              <a:rect b="b" l="l" r="r" t="t"/>
              <a:pathLst>
                <a:path extrusionOk="0" h="2009690" w="1608303">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4" name="Google Shape;1894;p33"/>
            <p:cNvSpPr/>
            <p:nvPr/>
          </p:nvSpPr>
          <p:spPr>
            <a:xfrm>
              <a:off x="4119583" y="322825"/>
              <a:ext cx="1594925" cy="1994313"/>
            </a:xfrm>
            <a:custGeom>
              <a:rect b="b" l="l" r="r" t="t"/>
              <a:pathLst>
                <a:path extrusionOk="0" h="1994313" w="1594925">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5" name="Google Shape;1895;p33"/>
            <p:cNvSpPr/>
            <p:nvPr/>
          </p:nvSpPr>
          <p:spPr>
            <a:xfrm>
              <a:off x="4241517" y="588041"/>
              <a:ext cx="58543" cy="817911"/>
            </a:xfrm>
            <a:custGeom>
              <a:rect b="b" l="l" r="r" t="t"/>
              <a:pathLst>
                <a:path extrusionOk="0" h="817911" w="58543">
                  <a:moveTo>
                    <a:pt x="57878" y="817912"/>
                  </a:moveTo>
                  <a:lnTo>
                    <a:pt x="0" y="783431"/>
                  </a:lnTo>
                  <a:lnTo>
                    <a:pt x="760" y="0"/>
                  </a:lnTo>
                  <a:lnTo>
                    <a:pt x="58543" y="34481"/>
                  </a:lnTo>
                  <a:lnTo>
                    <a:pt x="57878" y="81791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6" name="Google Shape;1896;p33"/>
            <p:cNvSpPr/>
            <p:nvPr/>
          </p:nvSpPr>
          <p:spPr>
            <a:xfrm>
              <a:off x="4241517" y="1216214"/>
              <a:ext cx="58448" cy="189833"/>
            </a:xfrm>
            <a:custGeom>
              <a:rect b="b" l="l" r="r" t="t"/>
              <a:pathLst>
                <a:path extrusionOk="0" h="189833" w="58448">
                  <a:moveTo>
                    <a:pt x="57878" y="189833"/>
                  </a:moveTo>
                  <a:lnTo>
                    <a:pt x="0" y="156115"/>
                  </a:lnTo>
                  <a:lnTo>
                    <a:pt x="570" y="0"/>
                  </a:lnTo>
                  <a:lnTo>
                    <a:pt x="58448" y="33814"/>
                  </a:lnTo>
                  <a:lnTo>
                    <a:pt x="57878" y="18983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7" name="Google Shape;1897;p33"/>
            <p:cNvSpPr/>
            <p:nvPr/>
          </p:nvSpPr>
          <p:spPr>
            <a:xfrm>
              <a:off x="4424940" y="694149"/>
              <a:ext cx="58353" cy="818006"/>
            </a:xfrm>
            <a:custGeom>
              <a:rect b="b" l="l" r="r" t="t"/>
              <a:pathLst>
                <a:path extrusionOk="0" h="818006" w="58353">
                  <a:moveTo>
                    <a:pt x="57878" y="818007"/>
                  </a:moveTo>
                  <a:lnTo>
                    <a:pt x="0" y="783336"/>
                  </a:lnTo>
                  <a:lnTo>
                    <a:pt x="570" y="0"/>
                  </a:lnTo>
                  <a:lnTo>
                    <a:pt x="58353" y="34766"/>
                  </a:lnTo>
                  <a:lnTo>
                    <a:pt x="57878" y="81800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8" name="Google Shape;1898;p33"/>
            <p:cNvSpPr/>
            <p:nvPr/>
          </p:nvSpPr>
          <p:spPr>
            <a:xfrm>
              <a:off x="4424940" y="1350993"/>
              <a:ext cx="58353" cy="161258"/>
            </a:xfrm>
            <a:custGeom>
              <a:rect b="b" l="l" r="r" t="t"/>
              <a:pathLst>
                <a:path extrusionOk="0" h="161258" w="58353">
                  <a:moveTo>
                    <a:pt x="57878" y="161258"/>
                  </a:moveTo>
                  <a:lnTo>
                    <a:pt x="0" y="127444"/>
                  </a:lnTo>
                  <a:lnTo>
                    <a:pt x="475" y="0"/>
                  </a:lnTo>
                  <a:lnTo>
                    <a:pt x="58353" y="33719"/>
                  </a:lnTo>
                  <a:lnTo>
                    <a:pt x="57878" y="16125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9" name="Google Shape;1899;p33"/>
            <p:cNvSpPr/>
            <p:nvPr/>
          </p:nvSpPr>
          <p:spPr>
            <a:xfrm>
              <a:off x="4608458" y="801877"/>
              <a:ext cx="60919" cy="816578"/>
            </a:xfrm>
            <a:custGeom>
              <a:rect b="b" l="l" r="r" t="t"/>
              <a:pathLst>
                <a:path extrusionOk="0" h="816578" w="60919">
                  <a:moveTo>
                    <a:pt x="57783" y="816578"/>
                  </a:moveTo>
                  <a:lnTo>
                    <a:pt x="0" y="782765"/>
                  </a:lnTo>
                  <a:lnTo>
                    <a:pt x="3136"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0" name="Google Shape;1900;p33"/>
            <p:cNvSpPr/>
            <p:nvPr/>
          </p:nvSpPr>
          <p:spPr>
            <a:xfrm>
              <a:off x="4608458" y="1266316"/>
              <a:ext cx="59113" cy="352044"/>
            </a:xfrm>
            <a:custGeom>
              <a:rect b="b" l="l" r="r" t="t"/>
              <a:pathLst>
                <a:path extrusionOk="0" h="352044" w="59113">
                  <a:moveTo>
                    <a:pt x="57878" y="352044"/>
                  </a:moveTo>
                  <a:lnTo>
                    <a:pt x="0" y="318325"/>
                  </a:lnTo>
                  <a:lnTo>
                    <a:pt x="1235" y="0"/>
                  </a:lnTo>
                  <a:lnTo>
                    <a:pt x="59113" y="33814"/>
                  </a:lnTo>
                  <a:lnTo>
                    <a:pt x="57878" y="35204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1" name="Google Shape;1901;p33"/>
            <p:cNvSpPr/>
            <p:nvPr/>
          </p:nvSpPr>
          <p:spPr>
            <a:xfrm>
              <a:off x="4793306" y="908938"/>
              <a:ext cx="60919" cy="816578"/>
            </a:xfrm>
            <a:custGeom>
              <a:rect b="b" l="l" r="r" t="t"/>
              <a:pathLst>
                <a:path extrusionOk="0" h="816578" w="60919">
                  <a:moveTo>
                    <a:pt x="57783" y="816578"/>
                  </a:moveTo>
                  <a:lnTo>
                    <a:pt x="0" y="782765"/>
                  </a:lnTo>
                  <a:lnTo>
                    <a:pt x="3136"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2" name="Google Shape;1902;p33"/>
            <p:cNvSpPr/>
            <p:nvPr/>
          </p:nvSpPr>
          <p:spPr>
            <a:xfrm>
              <a:off x="4793306" y="1421097"/>
              <a:ext cx="58923" cy="304228"/>
            </a:xfrm>
            <a:custGeom>
              <a:rect b="b" l="l" r="r" t="t"/>
              <a:pathLst>
                <a:path extrusionOk="0" h="304228" w="58923">
                  <a:moveTo>
                    <a:pt x="57783" y="304229"/>
                  </a:moveTo>
                  <a:lnTo>
                    <a:pt x="0" y="270510"/>
                  </a:lnTo>
                  <a:lnTo>
                    <a:pt x="1046" y="0"/>
                  </a:lnTo>
                  <a:lnTo>
                    <a:pt x="58924" y="33719"/>
                  </a:lnTo>
                  <a:lnTo>
                    <a:pt x="57783" y="3042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3" name="Google Shape;1903;p33"/>
            <p:cNvSpPr/>
            <p:nvPr/>
          </p:nvSpPr>
          <p:spPr>
            <a:xfrm>
              <a:off x="4978440" y="1016189"/>
              <a:ext cx="60919" cy="816483"/>
            </a:xfrm>
            <a:custGeom>
              <a:rect b="b" l="l" r="r" t="t"/>
              <a:pathLst>
                <a:path extrusionOk="0" h="816483" w="60919">
                  <a:moveTo>
                    <a:pt x="57783" y="816483"/>
                  </a:moveTo>
                  <a:lnTo>
                    <a:pt x="0" y="782669"/>
                  </a:lnTo>
                  <a:lnTo>
                    <a:pt x="3136" y="0"/>
                  </a:lnTo>
                  <a:lnTo>
                    <a:pt x="60919" y="33719"/>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4" name="Google Shape;1904;p33"/>
            <p:cNvSpPr/>
            <p:nvPr/>
          </p:nvSpPr>
          <p:spPr>
            <a:xfrm>
              <a:off x="4978440" y="1384997"/>
              <a:ext cx="59493" cy="447484"/>
            </a:xfrm>
            <a:custGeom>
              <a:rect b="b" l="l" r="r" t="t"/>
              <a:pathLst>
                <a:path extrusionOk="0" h="447484" w="59493">
                  <a:moveTo>
                    <a:pt x="57878" y="447485"/>
                  </a:moveTo>
                  <a:lnTo>
                    <a:pt x="0" y="413671"/>
                  </a:lnTo>
                  <a:lnTo>
                    <a:pt x="1615" y="0"/>
                  </a:lnTo>
                  <a:lnTo>
                    <a:pt x="59494" y="33719"/>
                  </a:lnTo>
                  <a:lnTo>
                    <a:pt x="57878" y="44748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5" name="Google Shape;1905;p33"/>
            <p:cNvSpPr/>
            <p:nvPr/>
          </p:nvSpPr>
          <p:spPr>
            <a:xfrm>
              <a:off x="5164524" y="1123917"/>
              <a:ext cx="60919" cy="816483"/>
            </a:xfrm>
            <a:custGeom>
              <a:rect b="b" l="l" r="r" t="t"/>
              <a:pathLst>
                <a:path extrusionOk="0" h="816483" w="60919">
                  <a:moveTo>
                    <a:pt x="57783" y="816483"/>
                  </a:moveTo>
                  <a:lnTo>
                    <a:pt x="0" y="782764"/>
                  </a:lnTo>
                  <a:lnTo>
                    <a:pt x="3136" y="0"/>
                  </a:lnTo>
                  <a:lnTo>
                    <a:pt x="60919" y="33814"/>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6" name="Google Shape;1906;p33"/>
            <p:cNvSpPr/>
            <p:nvPr/>
          </p:nvSpPr>
          <p:spPr>
            <a:xfrm>
              <a:off x="5164524" y="1368614"/>
              <a:ext cx="59968" cy="571500"/>
            </a:xfrm>
            <a:custGeom>
              <a:rect b="b" l="l" r="r" t="t"/>
              <a:pathLst>
                <a:path extrusionOk="0" h="571500" w="59968">
                  <a:moveTo>
                    <a:pt x="57783" y="571500"/>
                  </a:moveTo>
                  <a:lnTo>
                    <a:pt x="0" y="537782"/>
                  </a:lnTo>
                  <a:lnTo>
                    <a:pt x="2091" y="0"/>
                  </a:lnTo>
                  <a:lnTo>
                    <a:pt x="59969" y="33814"/>
                  </a:lnTo>
                  <a:lnTo>
                    <a:pt x="57783" y="5715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7" name="Google Shape;1907;p33"/>
            <p:cNvSpPr/>
            <p:nvPr/>
          </p:nvSpPr>
          <p:spPr>
            <a:xfrm>
              <a:off x="5351084" y="1231931"/>
              <a:ext cx="61014" cy="816578"/>
            </a:xfrm>
            <a:custGeom>
              <a:rect b="b" l="l" r="r" t="t"/>
              <a:pathLst>
                <a:path extrusionOk="0" h="816578" w="61014">
                  <a:moveTo>
                    <a:pt x="57878" y="816578"/>
                  </a:moveTo>
                  <a:lnTo>
                    <a:pt x="0" y="782764"/>
                  </a:lnTo>
                  <a:lnTo>
                    <a:pt x="3136" y="0"/>
                  </a:lnTo>
                  <a:lnTo>
                    <a:pt x="61014" y="33814"/>
                  </a:lnTo>
                  <a:lnTo>
                    <a:pt x="57878"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8" name="Google Shape;1908;p33"/>
            <p:cNvSpPr/>
            <p:nvPr/>
          </p:nvSpPr>
          <p:spPr>
            <a:xfrm>
              <a:off x="5351179" y="1342992"/>
              <a:ext cx="60443" cy="705135"/>
            </a:xfrm>
            <a:custGeom>
              <a:rect b="b" l="l" r="r" t="t"/>
              <a:pathLst>
                <a:path extrusionOk="0" h="705135" w="60443">
                  <a:moveTo>
                    <a:pt x="57783" y="705136"/>
                  </a:moveTo>
                  <a:lnTo>
                    <a:pt x="0" y="671417"/>
                  </a:lnTo>
                  <a:lnTo>
                    <a:pt x="2661" y="0"/>
                  </a:lnTo>
                  <a:lnTo>
                    <a:pt x="60444" y="33814"/>
                  </a:lnTo>
                  <a:lnTo>
                    <a:pt x="57783" y="7051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9" name="Google Shape;1909;p33"/>
            <p:cNvSpPr/>
            <p:nvPr/>
          </p:nvSpPr>
          <p:spPr>
            <a:xfrm>
              <a:off x="5538879" y="1340706"/>
              <a:ext cx="61014" cy="816483"/>
            </a:xfrm>
            <a:custGeom>
              <a:rect b="b" l="l" r="r" t="t"/>
              <a:pathLst>
                <a:path extrusionOk="0" h="816483" w="61014">
                  <a:moveTo>
                    <a:pt x="57878" y="816483"/>
                  </a:moveTo>
                  <a:lnTo>
                    <a:pt x="0" y="782765"/>
                  </a:lnTo>
                  <a:lnTo>
                    <a:pt x="3136" y="0"/>
                  </a:lnTo>
                  <a:lnTo>
                    <a:pt x="61014" y="33814"/>
                  </a:lnTo>
                  <a:lnTo>
                    <a:pt x="57878"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0" name="Google Shape;1910;p33"/>
            <p:cNvSpPr/>
            <p:nvPr/>
          </p:nvSpPr>
          <p:spPr>
            <a:xfrm>
              <a:off x="5538879" y="1442147"/>
              <a:ext cx="60634" cy="714660"/>
            </a:xfrm>
            <a:custGeom>
              <a:rect b="b" l="l" r="r" t="t"/>
              <a:pathLst>
                <a:path extrusionOk="0" h="714660" w="60634">
                  <a:moveTo>
                    <a:pt x="57878" y="714661"/>
                  </a:moveTo>
                  <a:lnTo>
                    <a:pt x="0" y="680847"/>
                  </a:lnTo>
                  <a:lnTo>
                    <a:pt x="2756" y="0"/>
                  </a:lnTo>
                  <a:lnTo>
                    <a:pt x="60634" y="33814"/>
                  </a:lnTo>
                  <a:lnTo>
                    <a:pt x="57878" y="71466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1" name="Google Shape;1911;p33"/>
            <p:cNvSpPr/>
            <p:nvPr/>
          </p:nvSpPr>
          <p:spPr>
            <a:xfrm>
              <a:off x="4516176" y="748442"/>
              <a:ext cx="61299" cy="816768"/>
            </a:xfrm>
            <a:custGeom>
              <a:rect b="b" l="l" r="r" t="t"/>
              <a:pathLst>
                <a:path extrusionOk="0" h="816768" w="61299">
                  <a:moveTo>
                    <a:pt x="58163" y="816769"/>
                  </a:moveTo>
                  <a:lnTo>
                    <a:pt x="0" y="782764"/>
                  </a:lnTo>
                  <a:lnTo>
                    <a:pt x="3136" y="0"/>
                  </a:lnTo>
                  <a:lnTo>
                    <a:pt x="61300" y="34004"/>
                  </a:lnTo>
                  <a:lnTo>
                    <a:pt x="58163" y="816769"/>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2" name="Google Shape;1912;p33"/>
            <p:cNvSpPr/>
            <p:nvPr/>
          </p:nvSpPr>
          <p:spPr>
            <a:xfrm>
              <a:off x="4516366" y="1270221"/>
              <a:ext cx="58923" cy="294893"/>
            </a:xfrm>
            <a:custGeom>
              <a:rect b="b" l="l" r="r" t="t"/>
              <a:pathLst>
                <a:path extrusionOk="0" h="294893" w="58923">
                  <a:moveTo>
                    <a:pt x="57783" y="294894"/>
                  </a:moveTo>
                  <a:lnTo>
                    <a:pt x="0" y="261080"/>
                  </a:lnTo>
                  <a:lnTo>
                    <a:pt x="1045" y="0"/>
                  </a:lnTo>
                  <a:lnTo>
                    <a:pt x="58923" y="33814"/>
                  </a:lnTo>
                  <a:lnTo>
                    <a:pt x="57783" y="29489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3" name="Google Shape;1913;p33"/>
            <p:cNvSpPr/>
            <p:nvPr/>
          </p:nvSpPr>
          <p:spPr>
            <a:xfrm>
              <a:off x="4700740" y="855312"/>
              <a:ext cx="60919" cy="816578"/>
            </a:xfrm>
            <a:custGeom>
              <a:rect b="b" l="l" r="r" t="t"/>
              <a:pathLst>
                <a:path extrusionOk="0" h="816578" w="60919">
                  <a:moveTo>
                    <a:pt x="57783" y="816578"/>
                  </a:moveTo>
                  <a:lnTo>
                    <a:pt x="0" y="782765"/>
                  </a:lnTo>
                  <a:lnTo>
                    <a:pt x="3041"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4" name="Google Shape;1914;p33"/>
            <p:cNvSpPr/>
            <p:nvPr/>
          </p:nvSpPr>
          <p:spPr>
            <a:xfrm>
              <a:off x="4700740" y="1272031"/>
              <a:ext cx="59303" cy="399764"/>
            </a:xfrm>
            <a:custGeom>
              <a:rect b="b" l="l" r="r" t="t"/>
              <a:pathLst>
                <a:path extrusionOk="0" h="399764" w="59303">
                  <a:moveTo>
                    <a:pt x="57783" y="399764"/>
                  </a:moveTo>
                  <a:lnTo>
                    <a:pt x="0" y="365951"/>
                  </a:lnTo>
                  <a:lnTo>
                    <a:pt x="1426" y="0"/>
                  </a:lnTo>
                  <a:lnTo>
                    <a:pt x="59304" y="33814"/>
                  </a:lnTo>
                  <a:lnTo>
                    <a:pt x="57783" y="39976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5" name="Google Shape;1915;p33"/>
            <p:cNvSpPr/>
            <p:nvPr/>
          </p:nvSpPr>
          <p:spPr>
            <a:xfrm>
              <a:off x="4885398" y="962278"/>
              <a:ext cx="60919" cy="816483"/>
            </a:xfrm>
            <a:custGeom>
              <a:rect b="b" l="l" r="r" t="t"/>
              <a:pathLst>
                <a:path extrusionOk="0" h="816483" w="60919">
                  <a:moveTo>
                    <a:pt x="57783" y="816483"/>
                  </a:moveTo>
                  <a:lnTo>
                    <a:pt x="0" y="782764"/>
                  </a:lnTo>
                  <a:lnTo>
                    <a:pt x="3136" y="0"/>
                  </a:lnTo>
                  <a:lnTo>
                    <a:pt x="60919" y="33814"/>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6" name="Google Shape;1916;p33"/>
            <p:cNvSpPr/>
            <p:nvPr/>
          </p:nvSpPr>
          <p:spPr>
            <a:xfrm>
              <a:off x="4885398" y="1264506"/>
              <a:ext cx="59778" cy="514159"/>
            </a:xfrm>
            <a:custGeom>
              <a:rect b="b" l="l" r="r" t="t"/>
              <a:pathLst>
                <a:path extrusionOk="0" h="514159" w="59778">
                  <a:moveTo>
                    <a:pt x="57783" y="514159"/>
                  </a:moveTo>
                  <a:lnTo>
                    <a:pt x="0" y="480346"/>
                  </a:lnTo>
                  <a:lnTo>
                    <a:pt x="1901" y="0"/>
                  </a:lnTo>
                  <a:lnTo>
                    <a:pt x="59779" y="33719"/>
                  </a:lnTo>
                  <a:lnTo>
                    <a:pt x="57783" y="51415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7" name="Google Shape;1917;p33"/>
            <p:cNvSpPr/>
            <p:nvPr/>
          </p:nvSpPr>
          <p:spPr>
            <a:xfrm>
              <a:off x="5071197" y="1069910"/>
              <a:ext cx="60919" cy="816483"/>
            </a:xfrm>
            <a:custGeom>
              <a:rect b="b" l="l" r="r" t="t"/>
              <a:pathLst>
                <a:path extrusionOk="0" h="816483" w="60919">
                  <a:moveTo>
                    <a:pt x="57878" y="816483"/>
                  </a:moveTo>
                  <a:lnTo>
                    <a:pt x="0" y="782669"/>
                  </a:lnTo>
                  <a:lnTo>
                    <a:pt x="3136" y="0"/>
                  </a:lnTo>
                  <a:lnTo>
                    <a:pt x="60919" y="33719"/>
                  </a:lnTo>
                  <a:lnTo>
                    <a:pt x="57878"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8" name="Google Shape;1918;p33"/>
            <p:cNvSpPr/>
            <p:nvPr/>
          </p:nvSpPr>
          <p:spPr>
            <a:xfrm>
              <a:off x="5071197" y="1371948"/>
              <a:ext cx="59778" cy="514254"/>
            </a:xfrm>
            <a:custGeom>
              <a:rect b="b" l="l" r="r" t="t"/>
              <a:pathLst>
                <a:path extrusionOk="0" h="514254" w="59778">
                  <a:moveTo>
                    <a:pt x="57878" y="514255"/>
                  </a:moveTo>
                  <a:lnTo>
                    <a:pt x="0" y="480441"/>
                  </a:lnTo>
                  <a:lnTo>
                    <a:pt x="1901" y="0"/>
                  </a:lnTo>
                  <a:lnTo>
                    <a:pt x="59779" y="33814"/>
                  </a:lnTo>
                  <a:lnTo>
                    <a:pt x="57878" y="51425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9" name="Google Shape;1919;p33"/>
            <p:cNvSpPr/>
            <p:nvPr/>
          </p:nvSpPr>
          <p:spPr>
            <a:xfrm>
              <a:off x="5257662" y="1177829"/>
              <a:ext cx="60919" cy="816482"/>
            </a:xfrm>
            <a:custGeom>
              <a:rect b="b" l="l" r="r" t="t"/>
              <a:pathLst>
                <a:path extrusionOk="0" h="816482" w="60919">
                  <a:moveTo>
                    <a:pt x="57783" y="816483"/>
                  </a:moveTo>
                  <a:lnTo>
                    <a:pt x="0" y="782765"/>
                  </a:lnTo>
                  <a:lnTo>
                    <a:pt x="3041" y="0"/>
                  </a:lnTo>
                  <a:lnTo>
                    <a:pt x="60919" y="33814"/>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0" name="Google Shape;1920;p33"/>
            <p:cNvSpPr/>
            <p:nvPr/>
          </p:nvSpPr>
          <p:spPr>
            <a:xfrm>
              <a:off x="5257662" y="1365376"/>
              <a:ext cx="60253" cy="628649"/>
            </a:xfrm>
            <a:custGeom>
              <a:rect b="b" l="l" r="r" t="t"/>
              <a:pathLst>
                <a:path extrusionOk="0" h="628649" w="60253">
                  <a:moveTo>
                    <a:pt x="57878" y="628650"/>
                  </a:moveTo>
                  <a:lnTo>
                    <a:pt x="0" y="594932"/>
                  </a:lnTo>
                  <a:lnTo>
                    <a:pt x="2376" y="0"/>
                  </a:lnTo>
                  <a:lnTo>
                    <a:pt x="60254" y="33719"/>
                  </a:lnTo>
                  <a:lnTo>
                    <a:pt x="57878" y="62865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1" name="Google Shape;1921;p33"/>
            <p:cNvSpPr/>
            <p:nvPr/>
          </p:nvSpPr>
          <p:spPr>
            <a:xfrm>
              <a:off x="5444886" y="1286223"/>
              <a:ext cx="60919" cy="816578"/>
            </a:xfrm>
            <a:custGeom>
              <a:rect b="b" l="l" r="r" t="t"/>
              <a:pathLst>
                <a:path extrusionOk="0" h="816578" w="60919">
                  <a:moveTo>
                    <a:pt x="57783" y="816578"/>
                  </a:moveTo>
                  <a:lnTo>
                    <a:pt x="0" y="782765"/>
                  </a:lnTo>
                  <a:lnTo>
                    <a:pt x="3136"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2" name="Google Shape;1922;p33"/>
            <p:cNvSpPr/>
            <p:nvPr/>
          </p:nvSpPr>
          <p:spPr>
            <a:xfrm>
              <a:off x="5444886" y="1359185"/>
              <a:ext cx="60729" cy="743235"/>
            </a:xfrm>
            <a:custGeom>
              <a:rect b="b" l="l" r="r" t="t"/>
              <a:pathLst>
                <a:path extrusionOk="0" h="743235" w="60729">
                  <a:moveTo>
                    <a:pt x="57878" y="743236"/>
                  </a:moveTo>
                  <a:lnTo>
                    <a:pt x="0" y="709422"/>
                  </a:lnTo>
                  <a:lnTo>
                    <a:pt x="2851" y="0"/>
                  </a:lnTo>
                  <a:lnTo>
                    <a:pt x="60729" y="33814"/>
                  </a:lnTo>
                  <a:lnTo>
                    <a:pt x="57878" y="7432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3" name="Google Shape;1923;p33"/>
            <p:cNvSpPr/>
            <p:nvPr/>
          </p:nvSpPr>
          <p:spPr>
            <a:xfrm>
              <a:off x="4333133" y="641190"/>
              <a:ext cx="58828" cy="817816"/>
            </a:xfrm>
            <a:custGeom>
              <a:rect b="b" l="l" r="r" t="t"/>
              <a:pathLst>
                <a:path extrusionOk="0" h="817816" w="58828">
                  <a:moveTo>
                    <a:pt x="57878" y="817817"/>
                  </a:moveTo>
                  <a:lnTo>
                    <a:pt x="0" y="783527"/>
                  </a:lnTo>
                  <a:lnTo>
                    <a:pt x="950" y="0"/>
                  </a:lnTo>
                  <a:lnTo>
                    <a:pt x="58828" y="34385"/>
                  </a:lnTo>
                  <a:lnTo>
                    <a:pt x="57878" y="81781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4" name="Google Shape;1924;p33"/>
            <p:cNvSpPr/>
            <p:nvPr/>
          </p:nvSpPr>
          <p:spPr>
            <a:xfrm>
              <a:off x="4333133" y="1231074"/>
              <a:ext cx="58638" cy="228028"/>
            </a:xfrm>
            <a:custGeom>
              <a:rect b="b" l="l" r="r" t="t"/>
              <a:pathLst>
                <a:path extrusionOk="0" h="228028" w="58638">
                  <a:moveTo>
                    <a:pt x="57783" y="228028"/>
                  </a:moveTo>
                  <a:lnTo>
                    <a:pt x="0" y="194215"/>
                  </a:lnTo>
                  <a:lnTo>
                    <a:pt x="760" y="0"/>
                  </a:lnTo>
                  <a:lnTo>
                    <a:pt x="58638" y="33718"/>
                  </a:lnTo>
                  <a:lnTo>
                    <a:pt x="57783" y="22802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5" name="Google Shape;1925;p33"/>
            <p:cNvSpPr/>
            <p:nvPr/>
          </p:nvSpPr>
          <p:spPr>
            <a:xfrm rot="-1801764">
              <a:off x="4182051" y="402648"/>
              <a:ext cx="40450" cy="70232"/>
            </a:xfrm>
            <a:custGeom>
              <a:rect b="b" l="l" r="r" t="t"/>
              <a:pathLst>
                <a:path extrusionOk="0" h="70294" w="40486">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6" name="Google Shape;1926;p33"/>
            <p:cNvSpPr/>
            <p:nvPr/>
          </p:nvSpPr>
          <p:spPr>
            <a:xfrm rot="-1801764">
              <a:off x="4256393" y="445744"/>
              <a:ext cx="40450" cy="70232"/>
            </a:xfrm>
            <a:custGeom>
              <a:rect b="b" l="l" r="r" t="t"/>
              <a:pathLst>
                <a:path extrusionOk="0" h="70294" w="40486">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7" name="Google Shape;1927;p33"/>
            <p:cNvSpPr/>
            <p:nvPr/>
          </p:nvSpPr>
          <p:spPr>
            <a:xfrm rot="-1801764">
              <a:off x="4330817" y="488696"/>
              <a:ext cx="40450" cy="70232"/>
            </a:xfrm>
            <a:custGeom>
              <a:rect b="b" l="l" r="r" t="t"/>
              <a:pathLst>
                <a:path extrusionOk="0" h="70294" w="40486">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8" name="Google Shape;1928;p33"/>
            <p:cNvSpPr/>
            <p:nvPr/>
          </p:nvSpPr>
          <p:spPr>
            <a:xfrm>
              <a:off x="4106792" y="1565782"/>
              <a:ext cx="86160" cy="187928"/>
            </a:xfrm>
            <a:custGeom>
              <a:rect b="b" l="l" r="r" t="t"/>
              <a:pathLst>
                <a:path extrusionOk="0" h="187928" w="8616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9" name="Google Shape;1929;p33"/>
            <p:cNvSpPr/>
            <p:nvPr/>
          </p:nvSpPr>
          <p:spPr>
            <a:xfrm>
              <a:off x="4118918" y="1488575"/>
              <a:ext cx="61869" cy="119039"/>
            </a:xfrm>
            <a:custGeom>
              <a:rect b="b" l="l" r="r" t="t"/>
              <a:pathLst>
                <a:path extrusionOk="0" h="119039" w="61869">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0" name="Google Shape;1930;p33"/>
            <p:cNvSpPr/>
            <p:nvPr/>
          </p:nvSpPr>
          <p:spPr>
            <a:xfrm>
              <a:off x="4255221" y="2314593"/>
              <a:ext cx="133508" cy="75339"/>
            </a:xfrm>
            <a:custGeom>
              <a:rect b="b" l="l" r="r" t="t"/>
              <a:pathLst>
                <a:path extrusionOk="0" h="75339" w="133508">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1" name="Google Shape;1931;p33"/>
            <p:cNvSpPr/>
            <p:nvPr/>
          </p:nvSpPr>
          <p:spPr>
            <a:xfrm>
              <a:off x="4257103" y="2327115"/>
              <a:ext cx="131644" cy="62816"/>
            </a:xfrm>
            <a:custGeom>
              <a:rect b="b" l="l" r="r" t="t"/>
              <a:pathLst>
                <a:path extrusionOk="0" h="62816" w="131644">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2" name="Google Shape;1932;p33"/>
            <p:cNvSpPr/>
            <p:nvPr/>
          </p:nvSpPr>
          <p:spPr>
            <a:xfrm>
              <a:off x="4157606" y="2270641"/>
              <a:ext cx="133494" cy="75381"/>
            </a:xfrm>
            <a:custGeom>
              <a:rect b="b" l="l" r="r" t="t"/>
              <a:pathLst>
                <a:path extrusionOk="0" h="75381" w="133494">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3" name="Google Shape;1933;p33"/>
            <p:cNvSpPr/>
            <p:nvPr/>
          </p:nvSpPr>
          <p:spPr>
            <a:xfrm>
              <a:off x="4159499" y="2283205"/>
              <a:ext cx="131564" cy="62816"/>
            </a:xfrm>
            <a:custGeom>
              <a:rect b="b" l="l" r="r" t="t"/>
              <a:pathLst>
                <a:path extrusionOk="0" h="62816" w="131564">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4" name="Google Shape;1934;p33"/>
            <p:cNvSpPr/>
            <p:nvPr/>
          </p:nvSpPr>
          <p:spPr>
            <a:xfrm>
              <a:off x="4157684" y="1783524"/>
              <a:ext cx="195217" cy="552238"/>
            </a:xfrm>
            <a:custGeom>
              <a:rect b="b" l="l" r="r" t="t"/>
              <a:pathLst>
                <a:path extrusionOk="0" h="552238" w="195217">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5" name="Google Shape;1935;p33"/>
            <p:cNvSpPr/>
            <p:nvPr/>
          </p:nvSpPr>
          <p:spPr>
            <a:xfrm>
              <a:off x="4182697" y="1330426"/>
              <a:ext cx="141754" cy="227198"/>
            </a:xfrm>
            <a:custGeom>
              <a:rect b="b" l="l" r="r" t="t"/>
              <a:pathLst>
                <a:path extrusionOk="0" h="227198" w="141754">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6" name="Google Shape;1936;p33"/>
            <p:cNvSpPr/>
            <p:nvPr/>
          </p:nvSpPr>
          <p:spPr>
            <a:xfrm>
              <a:off x="4136412" y="1491278"/>
              <a:ext cx="217917" cy="361626"/>
            </a:xfrm>
            <a:custGeom>
              <a:rect b="b" l="l" r="r" t="t"/>
              <a:pathLst>
                <a:path extrusionOk="0" h="361626" w="217917">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7" name="Google Shape;1937;p33"/>
            <p:cNvSpPr/>
            <p:nvPr/>
          </p:nvSpPr>
          <p:spPr>
            <a:xfrm>
              <a:off x="4290792" y="1536579"/>
              <a:ext cx="276750" cy="215760"/>
            </a:xfrm>
            <a:custGeom>
              <a:rect b="b" l="l" r="r" t="t"/>
              <a:pathLst>
                <a:path extrusionOk="0" h="215760" w="27675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8" name="Google Shape;1938;p33"/>
            <p:cNvSpPr/>
            <p:nvPr/>
          </p:nvSpPr>
          <p:spPr>
            <a:xfrm>
              <a:off x="4280886" y="1531786"/>
              <a:ext cx="84275" cy="123474"/>
            </a:xfrm>
            <a:custGeom>
              <a:rect b="b" l="l" r="r" t="t"/>
              <a:pathLst>
                <a:path extrusionOk="0" h="123474" w="84275">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9" name="Google Shape;1939;p33"/>
            <p:cNvSpPr/>
            <p:nvPr/>
          </p:nvSpPr>
          <p:spPr>
            <a:xfrm>
              <a:off x="4187208" y="1320312"/>
              <a:ext cx="137401" cy="151685"/>
            </a:xfrm>
            <a:custGeom>
              <a:rect b="b" l="l" r="r" t="t"/>
              <a:pathLst>
                <a:path extrusionOk="0" h="151685" w="137401">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0" name="Google Shape;1940;p33"/>
            <p:cNvSpPr/>
            <p:nvPr/>
          </p:nvSpPr>
          <p:spPr>
            <a:xfrm>
              <a:off x="5589453" y="3105692"/>
              <a:ext cx="158988" cy="313238"/>
            </a:xfrm>
            <a:custGeom>
              <a:rect b="b" l="l" r="r" t="t"/>
              <a:pathLst>
                <a:path extrusionOk="0" h="313238" w="158988">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1" name="Google Shape;1941;p33"/>
            <p:cNvSpPr/>
            <p:nvPr/>
          </p:nvSpPr>
          <p:spPr>
            <a:xfrm>
              <a:off x="5625064" y="3841302"/>
              <a:ext cx="109135" cy="84940"/>
            </a:xfrm>
            <a:custGeom>
              <a:rect b="b" l="l" r="r" t="t"/>
              <a:pathLst>
                <a:path extrusionOk="0" h="84940" w="109135">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2" name="Google Shape;1942;p33"/>
            <p:cNvSpPr/>
            <p:nvPr/>
          </p:nvSpPr>
          <p:spPr>
            <a:xfrm>
              <a:off x="5624449" y="3869213"/>
              <a:ext cx="108591" cy="56989"/>
            </a:xfrm>
            <a:custGeom>
              <a:rect b="b" l="l" r="r" t="t"/>
              <a:pathLst>
                <a:path extrusionOk="0" h="56989" w="108591">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3" name="Google Shape;1943;p33"/>
            <p:cNvSpPr/>
            <p:nvPr/>
          </p:nvSpPr>
          <p:spPr>
            <a:xfrm>
              <a:off x="5756800" y="3764382"/>
              <a:ext cx="108931" cy="81850"/>
            </a:xfrm>
            <a:custGeom>
              <a:rect b="b" l="l" r="r" t="t"/>
              <a:pathLst>
                <a:path extrusionOk="0" h="81850" w="108931">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4" name="Google Shape;1944;p33"/>
            <p:cNvSpPr/>
            <p:nvPr/>
          </p:nvSpPr>
          <p:spPr>
            <a:xfrm>
              <a:off x="5756201" y="3790822"/>
              <a:ext cx="108657" cy="56976"/>
            </a:xfrm>
            <a:custGeom>
              <a:rect b="b" l="l" r="r" t="t"/>
              <a:pathLst>
                <a:path extrusionOk="0" h="56976" w="108657">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5" name="Google Shape;1945;p33"/>
            <p:cNvSpPr/>
            <p:nvPr/>
          </p:nvSpPr>
          <p:spPr>
            <a:xfrm>
              <a:off x="5454721" y="3387696"/>
              <a:ext cx="383168" cy="465480"/>
            </a:xfrm>
            <a:custGeom>
              <a:rect b="b" l="l" r="r" t="t"/>
              <a:pathLst>
                <a:path extrusionOk="0" h="465480" w="383168">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6" name="Google Shape;1946;p33"/>
            <p:cNvSpPr/>
            <p:nvPr/>
          </p:nvSpPr>
          <p:spPr>
            <a:xfrm>
              <a:off x="5486791" y="3077400"/>
              <a:ext cx="120860" cy="118150"/>
            </a:xfrm>
            <a:custGeom>
              <a:rect b="b" l="l" r="r" t="t"/>
              <a:pathLst>
                <a:path extrusionOk="0" h="118150" w="12086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7" name="Google Shape;1947;p33"/>
            <p:cNvSpPr/>
            <p:nvPr/>
          </p:nvSpPr>
          <p:spPr>
            <a:xfrm>
              <a:off x="5455024" y="3093521"/>
              <a:ext cx="195218" cy="382396"/>
            </a:xfrm>
            <a:custGeom>
              <a:rect b="b" l="l" r="r" t="t"/>
              <a:pathLst>
                <a:path extrusionOk="0" h="382396" w="195218">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8" name="Google Shape;1948;p33"/>
            <p:cNvSpPr/>
            <p:nvPr/>
          </p:nvSpPr>
          <p:spPr>
            <a:xfrm>
              <a:off x="5481752" y="2955179"/>
              <a:ext cx="130450" cy="158871"/>
            </a:xfrm>
            <a:custGeom>
              <a:rect b="b" l="l" r="r" t="t"/>
              <a:pathLst>
                <a:path extrusionOk="0" h="158871" w="13045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9" name="Google Shape;1949;p33"/>
            <p:cNvSpPr/>
            <p:nvPr/>
          </p:nvSpPr>
          <p:spPr>
            <a:xfrm>
              <a:off x="5470442" y="2941583"/>
              <a:ext cx="136833" cy="135816"/>
            </a:xfrm>
            <a:custGeom>
              <a:rect b="b" l="l" r="r" t="t"/>
              <a:pathLst>
                <a:path extrusionOk="0" h="135816" w="136833">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0" name="Google Shape;1950;p33"/>
            <p:cNvSpPr/>
            <p:nvPr/>
          </p:nvSpPr>
          <p:spPr>
            <a:xfrm>
              <a:off x="5607306" y="3093878"/>
              <a:ext cx="63200" cy="92106"/>
            </a:xfrm>
            <a:custGeom>
              <a:rect b="b" l="l" r="r" t="t"/>
              <a:pathLst>
                <a:path extrusionOk="0" h="92106" w="6320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51" name="Google Shape;1951;p33"/>
            <p:cNvGrpSpPr/>
            <p:nvPr/>
          </p:nvGrpSpPr>
          <p:grpSpPr>
            <a:xfrm>
              <a:off x="2715952" y="2834463"/>
              <a:ext cx="319677" cy="242660"/>
              <a:chOff x="6621095" y="1452181"/>
              <a:chExt cx="330894" cy="250785"/>
            </a:xfrm>
          </p:grpSpPr>
          <p:sp>
            <p:nvSpPr>
              <p:cNvPr id="1952" name="Google Shape;1952;p3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3" name="Google Shape;1953;p3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4" name="Google Shape;1954;p3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5" name="Google Shape;1955;p3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6" name="Google Shape;1956;p3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57" name="Google Shape;1957;p33"/>
            <p:cNvGrpSpPr/>
            <p:nvPr/>
          </p:nvGrpSpPr>
          <p:grpSpPr>
            <a:xfrm flipH="1">
              <a:off x="5538041" y="3330111"/>
              <a:ext cx="319677" cy="242660"/>
              <a:chOff x="6621095" y="1452181"/>
              <a:chExt cx="330894" cy="250785"/>
            </a:xfrm>
          </p:grpSpPr>
          <p:sp>
            <p:nvSpPr>
              <p:cNvPr id="1958" name="Google Shape;1958;p3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9" name="Google Shape;1959;p3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0" name="Google Shape;1960;p3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1" name="Google Shape;1961;p3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2" name="Google Shape;1962;p3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63" name="Google Shape;1963;p33"/>
            <p:cNvSpPr/>
            <p:nvPr/>
          </p:nvSpPr>
          <p:spPr>
            <a:xfrm>
              <a:off x="5420536" y="3157173"/>
              <a:ext cx="148553" cy="414880"/>
            </a:xfrm>
            <a:custGeom>
              <a:rect b="b" l="l" r="r" t="t"/>
              <a:pathLst>
                <a:path extrusionOk="0" h="414880" w="148553">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4" name="Google Shape;1964;p33"/>
            <p:cNvSpPr/>
            <p:nvPr/>
          </p:nvSpPr>
          <p:spPr>
            <a:xfrm>
              <a:off x="5414664" y="3153198"/>
              <a:ext cx="85059" cy="115922"/>
            </a:xfrm>
            <a:custGeom>
              <a:rect b="b" l="l" r="r" t="t"/>
              <a:pathLst>
                <a:path extrusionOk="0" h="115922" w="85059">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p34"/>
          <p:cNvSpPr txBox="1"/>
          <p:nvPr>
            <p:ph type="title"/>
          </p:nvPr>
        </p:nvSpPr>
        <p:spPr>
          <a:xfrm>
            <a:off x="358900" y="597575"/>
            <a:ext cx="8069100" cy="773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latin typeface="Raleway"/>
                <a:ea typeface="Raleway"/>
                <a:cs typeface="Raleway"/>
                <a:sym typeface="Raleway"/>
              </a:rPr>
              <a:t>How to use it?</a:t>
            </a:r>
            <a:endParaRPr b="1">
              <a:latin typeface="Raleway"/>
              <a:ea typeface="Raleway"/>
              <a:cs typeface="Raleway"/>
              <a:sym typeface="Raleway"/>
            </a:endParaRPr>
          </a:p>
        </p:txBody>
      </p:sp>
      <p:sp>
        <p:nvSpPr>
          <p:cNvPr id="1970" name="Google Shape;1970;p34"/>
          <p:cNvSpPr txBox="1"/>
          <p:nvPr>
            <p:ph idx="1" type="body"/>
          </p:nvPr>
        </p:nvSpPr>
        <p:spPr>
          <a:xfrm>
            <a:off x="388000" y="1613950"/>
            <a:ext cx="8010900" cy="3216900"/>
          </a:xfrm>
          <a:prstGeom prst="rect">
            <a:avLst/>
          </a:prstGeom>
        </p:spPr>
        <p:txBody>
          <a:bodyPr anchorCtr="0" anchor="t" bIns="0" lIns="0" spcFirstLastPara="1" rIns="0" wrap="square" tIns="0">
            <a:noAutofit/>
          </a:bodyPr>
          <a:lstStyle/>
          <a:p>
            <a:pPr indent="-336550" lvl="0" marL="457200" rtl="0" algn="l">
              <a:lnSpc>
                <a:spcPct val="200000"/>
              </a:lnSpc>
              <a:spcBef>
                <a:spcPts val="600"/>
              </a:spcBef>
              <a:spcAft>
                <a:spcPts val="0"/>
              </a:spcAft>
              <a:buClr>
                <a:srgbClr val="073763"/>
              </a:buClr>
              <a:buSzPts val="1700"/>
              <a:buFont typeface="Merriweather"/>
              <a:buChar char="➢"/>
            </a:pPr>
            <a:r>
              <a:rPr lang="en" sz="1700">
                <a:solidFill>
                  <a:srgbClr val="073763"/>
                </a:solidFill>
                <a:latin typeface="Merriweather"/>
                <a:ea typeface="Merriweather"/>
                <a:cs typeface="Merriweather"/>
                <a:sym typeface="Merriweather"/>
              </a:rPr>
              <a:t>Make a easily </a:t>
            </a:r>
            <a:r>
              <a:rPr lang="en" sz="1700">
                <a:solidFill>
                  <a:srgbClr val="073763"/>
                </a:solidFill>
                <a:latin typeface="Merriweather"/>
                <a:ea typeface="Merriweather"/>
                <a:cs typeface="Merriweather"/>
                <a:sym typeface="Merriweather"/>
              </a:rPr>
              <a:t>searchable</a:t>
            </a:r>
            <a:r>
              <a:rPr lang="en" sz="1700">
                <a:solidFill>
                  <a:srgbClr val="073763"/>
                </a:solidFill>
                <a:latin typeface="Merriweather"/>
                <a:ea typeface="Merriweather"/>
                <a:cs typeface="Merriweather"/>
                <a:sym typeface="Merriweather"/>
              </a:rPr>
              <a:t> and visually appealing profile .</a:t>
            </a:r>
            <a:endParaRPr sz="1700">
              <a:solidFill>
                <a:srgbClr val="073763"/>
              </a:solidFill>
              <a:latin typeface="Merriweather"/>
              <a:ea typeface="Merriweather"/>
              <a:cs typeface="Merriweather"/>
              <a:sym typeface="Merriweather"/>
            </a:endParaRPr>
          </a:p>
          <a:p>
            <a:pPr indent="-336550" lvl="0" marL="457200" rtl="0" algn="l">
              <a:lnSpc>
                <a:spcPct val="200000"/>
              </a:lnSpc>
              <a:spcBef>
                <a:spcPts val="0"/>
              </a:spcBef>
              <a:spcAft>
                <a:spcPts val="0"/>
              </a:spcAft>
              <a:buClr>
                <a:srgbClr val="073763"/>
              </a:buClr>
              <a:buSzPts val="1700"/>
              <a:buFont typeface="Merriweather"/>
              <a:buChar char="➢"/>
            </a:pPr>
            <a:r>
              <a:rPr lang="en" sz="1700">
                <a:solidFill>
                  <a:srgbClr val="073763"/>
                </a:solidFill>
                <a:latin typeface="Merriweather"/>
                <a:ea typeface="Merriweather"/>
                <a:cs typeface="Merriweather"/>
                <a:sym typeface="Merriweather"/>
              </a:rPr>
              <a:t>Use your linkedIn profile to showcase everything that doesn’t fit your resume. </a:t>
            </a:r>
            <a:endParaRPr sz="1700">
              <a:solidFill>
                <a:srgbClr val="073763"/>
              </a:solidFill>
              <a:latin typeface="Merriweather"/>
              <a:ea typeface="Merriweather"/>
              <a:cs typeface="Merriweather"/>
              <a:sym typeface="Merriweather"/>
            </a:endParaRPr>
          </a:p>
          <a:p>
            <a:pPr indent="-336550" lvl="0" marL="457200" rtl="0" algn="l">
              <a:lnSpc>
                <a:spcPct val="200000"/>
              </a:lnSpc>
              <a:spcBef>
                <a:spcPts val="0"/>
              </a:spcBef>
              <a:spcAft>
                <a:spcPts val="0"/>
              </a:spcAft>
              <a:buClr>
                <a:srgbClr val="073763"/>
              </a:buClr>
              <a:buSzPts val="1700"/>
              <a:buFont typeface="Merriweather"/>
              <a:buChar char="➢"/>
            </a:pPr>
            <a:r>
              <a:rPr lang="en" sz="1700">
                <a:solidFill>
                  <a:srgbClr val="073763"/>
                </a:solidFill>
                <a:latin typeface="Merriweather"/>
                <a:ea typeface="Merriweather"/>
                <a:cs typeface="Merriweather"/>
                <a:sym typeface="Merriweather"/>
              </a:rPr>
              <a:t>When your profile is ready, strategically connect with others .</a:t>
            </a:r>
            <a:endParaRPr sz="1700">
              <a:solidFill>
                <a:srgbClr val="073763"/>
              </a:solidFill>
              <a:latin typeface="Merriweather"/>
              <a:ea typeface="Merriweather"/>
              <a:cs typeface="Merriweather"/>
              <a:sym typeface="Merriweather"/>
            </a:endParaRPr>
          </a:p>
          <a:p>
            <a:pPr indent="-336550" lvl="0" marL="457200" rtl="0" algn="l">
              <a:lnSpc>
                <a:spcPct val="200000"/>
              </a:lnSpc>
              <a:spcBef>
                <a:spcPts val="0"/>
              </a:spcBef>
              <a:spcAft>
                <a:spcPts val="0"/>
              </a:spcAft>
              <a:buClr>
                <a:srgbClr val="073763"/>
              </a:buClr>
              <a:buSzPts val="1700"/>
              <a:buFont typeface="Merriweather"/>
              <a:buChar char="➢"/>
            </a:pPr>
            <a:r>
              <a:rPr lang="en" sz="1700">
                <a:solidFill>
                  <a:srgbClr val="073763"/>
                </a:solidFill>
                <a:latin typeface="Merriweather"/>
                <a:ea typeface="Merriweather"/>
                <a:cs typeface="Merriweather"/>
                <a:sym typeface="Merriweather"/>
              </a:rPr>
              <a:t> Once you have got a valuable network ,snoop. </a:t>
            </a:r>
            <a:endParaRPr sz="1700">
              <a:solidFill>
                <a:srgbClr val="073763"/>
              </a:solidFill>
              <a:latin typeface="Merriweather"/>
              <a:ea typeface="Merriweather"/>
              <a:cs typeface="Merriweather"/>
              <a:sym typeface="Merriweather"/>
            </a:endParaRPr>
          </a:p>
          <a:p>
            <a:pPr indent="-336550" lvl="0" marL="457200" rtl="0" algn="l">
              <a:lnSpc>
                <a:spcPct val="200000"/>
              </a:lnSpc>
              <a:spcBef>
                <a:spcPts val="0"/>
              </a:spcBef>
              <a:spcAft>
                <a:spcPts val="0"/>
              </a:spcAft>
              <a:buClr>
                <a:srgbClr val="073763"/>
              </a:buClr>
              <a:buSzPts val="1700"/>
              <a:buChar char="➢"/>
            </a:pPr>
            <a:r>
              <a:rPr lang="en" sz="1700">
                <a:solidFill>
                  <a:srgbClr val="073763"/>
                </a:solidFill>
                <a:latin typeface="Merriweather"/>
                <a:ea typeface="Merriweather"/>
                <a:cs typeface="Merriweather"/>
                <a:sym typeface="Merriweather"/>
              </a:rPr>
              <a:t>Stay </a:t>
            </a:r>
            <a:r>
              <a:rPr b="1" lang="en" sz="1700">
                <a:solidFill>
                  <a:srgbClr val="073763"/>
                </a:solidFill>
                <a:latin typeface="Merriweather"/>
                <a:ea typeface="Merriweather"/>
                <a:cs typeface="Merriweather"/>
                <a:sym typeface="Merriweather"/>
              </a:rPr>
              <a:t>ACTIVE</a:t>
            </a:r>
            <a:r>
              <a:rPr lang="en" sz="1700">
                <a:solidFill>
                  <a:srgbClr val="073763"/>
                </a:solidFill>
                <a:latin typeface="Merriweather"/>
                <a:ea typeface="Merriweather"/>
                <a:cs typeface="Merriweather"/>
                <a:sym typeface="Merriweather"/>
              </a:rPr>
              <a:t>, on the site.</a:t>
            </a:r>
            <a:endParaRPr sz="1300">
              <a:solidFill>
                <a:srgbClr val="073763"/>
              </a:solidFill>
              <a:latin typeface="Merriweather Light"/>
              <a:ea typeface="Merriweather Light"/>
              <a:cs typeface="Merriweather Light"/>
              <a:sym typeface="Merriweather Light"/>
            </a:endParaRPr>
          </a:p>
        </p:txBody>
      </p:sp>
      <p:sp>
        <p:nvSpPr>
          <p:cNvPr id="1971" name="Google Shape;1971;p3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35"/>
          <p:cNvSpPr txBox="1"/>
          <p:nvPr>
            <p:ph type="title"/>
          </p:nvPr>
        </p:nvSpPr>
        <p:spPr>
          <a:xfrm>
            <a:off x="329775" y="350750"/>
            <a:ext cx="80691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to make it more attractive?</a:t>
            </a:r>
            <a:endParaRPr/>
          </a:p>
        </p:txBody>
      </p:sp>
      <p:sp>
        <p:nvSpPr>
          <p:cNvPr id="1977" name="Google Shape;1977;p35"/>
          <p:cNvSpPr txBox="1"/>
          <p:nvPr>
            <p:ph idx="1" type="body"/>
          </p:nvPr>
        </p:nvSpPr>
        <p:spPr>
          <a:xfrm>
            <a:off x="329775" y="1772950"/>
            <a:ext cx="3817500" cy="1687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700">
                <a:solidFill>
                  <a:schemeClr val="accent1"/>
                </a:solidFill>
              </a:rPr>
              <a:t>Uploading a good picture</a:t>
            </a:r>
            <a:endParaRPr b="1" sz="1700">
              <a:solidFill>
                <a:schemeClr val="accent1"/>
              </a:solidFill>
            </a:endParaRPr>
          </a:p>
          <a:p>
            <a:pPr indent="0" lvl="0" marL="0" rtl="0" algn="l">
              <a:lnSpc>
                <a:spcPct val="100000"/>
              </a:lnSpc>
              <a:spcBef>
                <a:spcPts val="600"/>
              </a:spcBef>
              <a:spcAft>
                <a:spcPts val="0"/>
              </a:spcAft>
              <a:buNone/>
            </a:pPr>
            <a:r>
              <a:rPr lang="en" sz="1300"/>
              <a:t>A professional headshot reflects your personal brand.</a:t>
            </a:r>
            <a:endParaRPr sz="1300"/>
          </a:p>
          <a:p>
            <a:pPr indent="0" lvl="0" marL="0" rtl="0" algn="l">
              <a:lnSpc>
                <a:spcPct val="100000"/>
              </a:lnSpc>
              <a:spcBef>
                <a:spcPts val="600"/>
              </a:spcBef>
              <a:spcAft>
                <a:spcPts val="0"/>
              </a:spcAft>
              <a:buNone/>
            </a:pPr>
            <a:r>
              <a:rPr lang="en" sz="1300"/>
              <a:t>Profile with a picture get 15 times more profile views.</a:t>
            </a:r>
            <a:endParaRPr sz="1300"/>
          </a:p>
          <a:p>
            <a:pPr indent="0" lvl="0" marL="0" rtl="0" algn="l">
              <a:lnSpc>
                <a:spcPct val="100000"/>
              </a:lnSpc>
              <a:spcBef>
                <a:spcPts val="600"/>
              </a:spcBef>
              <a:spcAft>
                <a:spcPts val="0"/>
              </a:spcAft>
              <a:buNone/>
            </a:pPr>
            <a:r>
              <a:rPr lang="en" sz="1300"/>
              <a:t>Use a recent and high quality photo.</a:t>
            </a:r>
            <a:endParaRPr sz="1300"/>
          </a:p>
        </p:txBody>
      </p:sp>
      <p:sp>
        <p:nvSpPr>
          <p:cNvPr id="1978" name="Google Shape;1978;p35"/>
          <p:cNvSpPr txBox="1"/>
          <p:nvPr>
            <p:ph idx="2" type="body"/>
          </p:nvPr>
        </p:nvSpPr>
        <p:spPr>
          <a:xfrm>
            <a:off x="4807550" y="1747350"/>
            <a:ext cx="3620400" cy="1347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700">
                <a:solidFill>
                  <a:schemeClr val="accent1"/>
                </a:solidFill>
              </a:rPr>
              <a:t>Proper headline</a:t>
            </a:r>
            <a:endParaRPr b="1" sz="1700">
              <a:solidFill>
                <a:schemeClr val="accent1"/>
              </a:solidFill>
            </a:endParaRPr>
          </a:p>
          <a:p>
            <a:pPr indent="0" lvl="0" marL="0" rtl="0" algn="l">
              <a:lnSpc>
                <a:spcPct val="100000"/>
              </a:lnSpc>
              <a:spcBef>
                <a:spcPts val="600"/>
              </a:spcBef>
              <a:spcAft>
                <a:spcPts val="0"/>
              </a:spcAft>
              <a:buNone/>
            </a:pPr>
            <a:r>
              <a:rPr lang="en" sz="1300"/>
              <a:t>A catchy headline captures the curiosity of LinkedIn members.</a:t>
            </a:r>
            <a:endParaRPr sz="1300"/>
          </a:p>
          <a:p>
            <a:pPr indent="0" lvl="0" marL="0" rtl="0" algn="l">
              <a:lnSpc>
                <a:spcPct val="100000"/>
              </a:lnSpc>
              <a:spcBef>
                <a:spcPts val="600"/>
              </a:spcBef>
              <a:spcAft>
                <a:spcPts val="0"/>
              </a:spcAft>
              <a:buNone/>
            </a:pPr>
            <a:r>
              <a:rPr lang="en" sz="1300"/>
              <a:t>Highlighting your specialities here helps to increase your search rankings.</a:t>
            </a:r>
            <a:endParaRPr sz="1300"/>
          </a:p>
        </p:txBody>
      </p:sp>
      <p:sp>
        <p:nvSpPr>
          <p:cNvPr id="1979" name="Google Shape;1979;p35"/>
          <p:cNvSpPr txBox="1"/>
          <p:nvPr>
            <p:ph idx="3" type="body"/>
          </p:nvPr>
        </p:nvSpPr>
        <p:spPr>
          <a:xfrm>
            <a:off x="329775" y="3460050"/>
            <a:ext cx="3817500" cy="1347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700">
                <a:solidFill>
                  <a:schemeClr val="accent1"/>
                </a:solidFill>
              </a:rPr>
              <a:t>Summary</a:t>
            </a:r>
            <a:endParaRPr b="1" sz="1700">
              <a:solidFill>
                <a:schemeClr val="accent1"/>
              </a:solidFill>
            </a:endParaRPr>
          </a:p>
          <a:p>
            <a:pPr indent="0" lvl="0" marL="0" rtl="0" algn="l">
              <a:lnSpc>
                <a:spcPct val="100000"/>
              </a:lnSpc>
              <a:spcBef>
                <a:spcPts val="600"/>
              </a:spcBef>
              <a:spcAft>
                <a:spcPts val="0"/>
              </a:spcAft>
              <a:buNone/>
            </a:pPr>
            <a:r>
              <a:rPr lang="en" sz="1300"/>
              <a:t>This section has a 2000 character limit. Make it count.</a:t>
            </a:r>
            <a:endParaRPr sz="1300"/>
          </a:p>
          <a:p>
            <a:pPr indent="0" lvl="0" marL="0" rtl="0" algn="l">
              <a:lnSpc>
                <a:spcPct val="100000"/>
              </a:lnSpc>
              <a:spcBef>
                <a:spcPts val="600"/>
              </a:spcBef>
              <a:spcAft>
                <a:spcPts val="0"/>
              </a:spcAft>
              <a:buNone/>
            </a:pPr>
            <a:r>
              <a:rPr lang="en" sz="1300"/>
              <a:t>Summary can sum up your professional history,qualification,and personality and what makes you unique.</a:t>
            </a:r>
            <a:endParaRPr sz="1300"/>
          </a:p>
          <a:p>
            <a:pPr indent="0" lvl="0" marL="0" rtl="0" algn="l">
              <a:spcBef>
                <a:spcPts val="600"/>
              </a:spcBef>
              <a:spcAft>
                <a:spcPts val="0"/>
              </a:spcAft>
              <a:buNone/>
            </a:pPr>
            <a:r>
              <a:t/>
            </a:r>
            <a:endParaRPr sz="1200"/>
          </a:p>
        </p:txBody>
      </p:sp>
      <p:sp>
        <p:nvSpPr>
          <p:cNvPr id="1980" name="Google Shape;1980;p3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81" name="Google Shape;1981;p35"/>
          <p:cNvSpPr txBox="1"/>
          <p:nvPr>
            <p:ph idx="1" type="body"/>
          </p:nvPr>
        </p:nvSpPr>
        <p:spPr>
          <a:xfrm>
            <a:off x="4807550" y="3460050"/>
            <a:ext cx="3736200" cy="1347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700">
                <a:solidFill>
                  <a:schemeClr val="accent1"/>
                </a:solidFill>
              </a:rPr>
              <a:t>Customize your background photo</a:t>
            </a:r>
            <a:endParaRPr b="1" sz="1700">
              <a:solidFill>
                <a:schemeClr val="accent1"/>
              </a:solidFill>
            </a:endParaRPr>
          </a:p>
          <a:p>
            <a:pPr indent="0" lvl="0" marL="0" rtl="0" algn="l">
              <a:lnSpc>
                <a:spcPct val="100000"/>
              </a:lnSpc>
              <a:spcBef>
                <a:spcPts val="600"/>
              </a:spcBef>
              <a:spcAft>
                <a:spcPts val="0"/>
              </a:spcAft>
              <a:buNone/>
            </a:pPr>
            <a:r>
              <a:rPr lang="en" sz="1300"/>
              <a:t>It will help you to brand yourself.</a:t>
            </a:r>
            <a:endParaRPr sz="1300"/>
          </a:p>
          <a:p>
            <a:pPr indent="0" lvl="0" marL="0" rtl="0" algn="l">
              <a:lnSpc>
                <a:spcPct val="100000"/>
              </a:lnSpc>
              <a:spcBef>
                <a:spcPts val="600"/>
              </a:spcBef>
              <a:spcAft>
                <a:spcPts val="0"/>
              </a:spcAft>
              <a:buNone/>
            </a:pPr>
            <a:r>
              <a:rPr lang="en" sz="1300"/>
              <a:t>It allows you to reference your linkedin page easily in your resume,business cards and other documents.</a:t>
            </a:r>
            <a:endParaRPr sz="13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36"/>
          <p:cNvSpPr txBox="1"/>
          <p:nvPr>
            <p:ph type="title"/>
          </p:nvPr>
        </p:nvSpPr>
        <p:spPr>
          <a:xfrm>
            <a:off x="329775" y="620950"/>
            <a:ext cx="8069100" cy="68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Ways to use it fruitfully!</a:t>
            </a:r>
            <a:endParaRPr/>
          </a:p>
        </p:txBody>
      </p:sp>
      <p:sp>
        <p:nvSpPr>
          <p:cNvPr id="1987" name="Google Shape;1987;p36"/>
          <p:cNvSpPr txBox="1"/>
          <p:nvPr>
            <p:ph idx="1" type="body"/>
          </p:nvPr>
        </p:nvSpPr>
        <p:spPr>
          <a:xfrm>
            <a:off x="202350" y="1471750"/>
            <a:ext cx="3817500" cy="1687200"/>
          </a:xfrm>
          <a:prstGeom prst="rect">
            <a:avLst/>
          </a:prstGeom>
        </p:spPr>
        <p:txBody>
          <a:bodyPr anchorCtr="0" anchor="t" bIns="0" lIns="0" spcFirstLastPara="1" rIns="0" wrap="square" tIns="0">
            <a:noAutofit/>
          </a:bodyPr>
          <a:lstStyle/>
          <a:p>
            <a:pPr indent="0" lvl="0" marL="0" rtl="0" algn="l">
              <a:lnSpc>
                <a:spcPct val="100000"/>
              </a:lnSpc>
              <a:spcBef>
                <a:spcPts val="600"/>
              </a:spcBef>
              <a:spcAft>
                <a:spcPts val="0"/>
              </a:spcAft>
              <a:buNone/>
            </a:pPr>
            <a:r>
              <a:rPr b="1" lang="en" sz="1700">
                <a:solidFill>
                  <a:schemeClr val="accent1"/>
                </a:solidFill>
              </a:rPr>
              <a:t>Optimize</a:t>
            </a:r>
            <a:r>
              <a:rPr b="1" lang="en" sz="1700">
                <a:solidFill>
                  <a:schemeClr val="accent1"/>
                </a:solidFill>
              </a:rPr>
              <a:t> your profile:</a:t>
            </a:r>
            <a:endParaRPr b="1" sz="1700">
              <a:solidFill>
                <a:schemeClr val="accent1"/>
              </a:solidFill>
            </a:endParaRPr>
          </a:p>
          <a:p>
            <a:pPr indent="0" lvl="0" marL="0" rtl="0" algn="l">
              <a:lnSpc>
                <a:spcPct val="100000"/>
              </a:lnSpc>
              <a:spcBef>
                <a:spcPts val="600"/>
              </a:spcBef>
              <a:spcAft>
                <a:spcPts val="0"/>
              </a:spcAft>
              <a:buNone/>
            </a:pPr>
            <a:r>
              <a:rPr lang="en" sz="1300">
                <a:latin typeface="Barlow"/>
                <a:ea typeface="Barlow"/>
                <a:cs typeface="Barlow"/>
                <a:sym typeface="Barlow"/>
              </a:rPr>
              <a:t>-Create a keyword rich headline that rocks.</a:t>
            </a:r>
            <a:endParaRPr sz="1300">
              <a:latin typeface="Barlow"/>
              <a:ea typeface="Barlow"/>
              <a:cs typeface="Barlow"/>
              <a:sym typeface="Barlow"/>
            </a:endParaRPr>
          </a:p>
          <a:p>
            <a:pPr indent="0" lvl="0" marL="0" rtl="0" algn="l">
              <a:lnSpc>
                <a:spcPct val="100000"/>
              </a:lnSpc>
              <a:spcBef>
                <a:spcPts val="600"/>
              </a:spcBef>
              <a:spcAft>
                <a:spcPts val="0"/>
              </a:spcAft>
              <a:buNone/>
            </a:pPr>
            <a:r>
              <a:rPr lang="en" sz="1300">
                <a:latin typeface="Barlow"/>
                <a:ea typeface="Barlow"/>
                <a:cs typeface="Barlow"/>
                <a:sym typeface="Barlow"/>
              </a:rPr>
              <a:t>-Add a professional headshot. </a:t>
            </a:r>
            <a:endParaRPr sz="1300">
              <a:latin typeface="Barlow"/>
              <a:ea typeface="Barlow"/>
              <a:cs typeface="Barlow"/>
              <a:sym typeface="Barlow"/>
            </a:endParaRPr>
          </a:p>
          <a:p>
            <a:pPr indent="0" lvl="0" marL="0" rtl="0" algn="l">
              <a:lnSpc>
                <a:spcPct val="100000"/>
              </a:lnSpc>
              <a:spcBef>
                <a:spcPts val="600"/>
              </a:spcBef>
              <a:spcAft>
                <a:spcPts val="0"/>
              </a:spcAft>
              <a:buNone/>
            </a:pPr>
            <a:r>
              <a:rPr lang="en" sz="1300">
                <a:latin typeface="Barlow"/>
                <a:ea typeface="Barlow"/>
                <a:cs typeface="Barlow"/>
                <a:sym typeface="Barlow"/>
              </a:rPr>
              <a:t>-Write a summary.</a:t>
            </a:r>
            <a:endParaRPr sz="1300">
              <a:latin typeface="Barlow"/>
              <a:ea typeface="Barlow"/>
              <a:cs typeface="Barlow"/>
              <a:sym typeface="Barlow"/>
            </a:endParaRPr>
          </a:p>
          <a:p>
            <a:pPr indent="0" lvl="0" marL="0" rtl="0" algn="l">
              <a:lnSpc>
                <a:spcPct val="100000"/>
              </a:lnSpc>
              <a:spcBef>
                <a:spcPts val="600"/>
              </a:spcBef>
              <a:spcAft>
                <a:spcPts val="0"/>
              </a:spcAft>
              <a:buNone/>
            </a:pPr>
            <a:r>
              <a:rPr lang="en" sz="1300">
                <a:latin typeface="Barlow"/>
                <a:ea typeface="Barlow"/>
                <a:cs typeface="Barlow"/>
                <a:sym typeface="Barlow"/>
              </a:rPr>
              <a:t>-Include your e-mail address and other contact info.</a:t>
            </a:r>
            <a:endParaRPr sz="1300">
              <a:latin typeface="Barlow"/>
              <a:ea typeface="Barlow"/>
              <a:cs typeface="Barlow"/>
              <a:sym typeface="Barlow"/>
            </a:endParaRPr>
          </a:p>
        </p:txBody>
      </p:sp>
      <p:sp>
        <p:nvSpPr>
          <p:cNvPr id="1988" name="Google Shape;1988;p36"/>
          <p:cNvSpPr txBox="1"/>
          <p:nvPr>
            <p:ph idx="2" type="body"/>
          </p:nvPr>
        </p:nvSpPr>
        <p:spPr>
          <a:xfrm>
            <a:off x="4680125" y="1471750"/>
            <a:ext cx="3817500" cy="1347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700">
                <a:solidFill>
                  <a:schemeClr val="accent1"/>
                </a:solidFill>
              </a:rPr>
              <a:t>Establish your LinkedIn presence:</a:t>
            </a:r>
            <a:endParaRPr b="1" sz="1700">
              <a:solidFill>
                <a:schemeClr val="accent1"/>
              </a:solidFill>
            </a:endParaRPr>
          </a:p>
          <a:p>
            <a:pPr indent="0" lvl="0" marL="0" rtl="0" algn="l">
              <a:lnSpc>
                <a:spcPct val="100000"/>
              </a:lnSpc>
              <a:spcBef>
                <a:spcPts val="600"/>
              </a:spcBef>
              <a:spcAft>
                <a:spcPts val="0"/>
              </a:spcAft>
              <a:buNone/>
            </a:pPr>
            <a:r>
              <a:rPr lang="en" sz="1300"/>
              <a:t>-</a:t>
            </a:r>
            <a:r>
              <a:rPr lang="en" sz="1300">
                <a:latin typeface="Barlow"/>
                <a:ea typeface="Barlow"/>
                <a:cs typeface="Barlow"/>
                <a:sym typeface="Barlow"/>
              </a:rPr>
              <a:t>Regularly connect with new people to build your network. Coworkers, supervisors, professors etc.</a:t>
            </a:r>
            <a:endParaRPr sz="1300">
              <a:latin typeface="Barlow"/>
              <a:ea typeface="Barlow"/>
              <a:cs typeface="Barlow"/>
              <a:sym typeface="Barlow"/>
            </a:endParaRPr>
          </a:p>
          <a:p>
            <a:pPr indent="0" lvl="0" marL="0" rtl="0" algn="l">
              <a:lnSpc>
                <a:spcPct val="100000"/>
              </a:lnSpc>
              <a:spcBef>
                <a:spcPts val="600"/>
              </a:spcBef>
              <a:spcAft>
                <a:spcPts val="0"/>
              </a:spcAft>
              <a:buNone/>
            </a:pPr>
            <a:r>
              <a:rPr lang="en" sz="1300">
                <a:latin typeface="Barlow"/>
                <a:ea typeface="Barlow"/>
                <a:cs typeface="Barlow"/>
                <a:sym typeface="Barlow"/>
              </a:rPr>
              <a:t>-Join professionals groups. </a:t>
            </a:r>
            <a:endParaRPr sz="1300">
              <a:latin typeface="Barlow"/>
              <a:ea typeface="Barlow"/>
              <a:cs typeface="Barlow"/>
              <a:sym typeface="Barlow"/>
            </a:endParaRPr>
          </a:p>
          <a:p>
            <a:pPr indent="0" lvl="0" marL="0" rtl="0" algn="l">
              <a:lnSpc>
                <a:spcPct val="100000"/>
              </a:lnSpc>
              <a:spcBef>
                <a:spcPts val="600"/>
              </a:spcBef>
              <a:spcAft>
                <a:spcPts val="0"/>
              </a:spcAft>
              <a:buNone/>
            </a:pPr>
            <a:r>
              <a:rPr lang="en" sz="1300">
                <a:latin typeface="Barlow"/>
                <a:ea typeface="Barlow"/>
                <a:cs typeface="Barlow"/>
                <a:sym typeface="Barlow"/>
              </a:rPr>
              <a:t>-Add value by sharing useful industry specific content </a:t>
            </a:r>
            <a:endParaRPr sz="1300">
              <a:latin typeface="Barlow"/>
              <a:ea typeface="Barlow"/>
              <a:cs typeface="Barlow"/>
              <a:sym typeface="Barlow"/>
            </a:endParaRPr>
          </a:p>
        </p:txBody>
      </p:sp>
      <p:sp>
        <p:nvSpPr>
          <p:cNvPr id="1989" name="Google Shape;1989;p36"/>
          <p:cNvSpPr txBox="1"/>
          <p:nvPr>
            <p:ph idx="3" type="body"/>
          </p:nvPr>
        </p:nvSpPr>
        <p:spPr>
          <a:xfrm>
            <a:off x="202350" y="3158950"/>
            <a:ext cx="3817500" cy="1857000"/>
          </a:xfrm>
          <a:prstGeom prst="rect">
            <a:avLst/>
          </a:prstGeom>
        </p:spPr>
        <p:txBody>
          <a:bodyPr anchorCtr="0" anchor="t" bIns="0" lIns="0" spcFirstLastPara="1" rIns="0" wrap="square" tIns="0">
            <a:noAutofit/>
          </a:bodyPr>
          <a:lstStyle/>
          <a:p>
            <a:pPr indent="0" lvl="0" marL="0" rtl="0" algn="l">
              <a:lnSpc>
                <a:spcPct val="100000"/>
              </a:lnSpc>
              <a:spcBef>
                <a:spcPts val="600"/>
              </a:spcBef>
              <a:spcAft>
                <a:spcPts val="0"/>
              </a:spcAft>
              <a:buNone/>
            </a:pPr>
            <a:r>
              <a:rPr b="1" lang="en" sz="1700">
                <a:solidFill>
                  <a:schemeClr val="accent1"/>
                </a:solidFill>
              </a:rPr>
              <a:t>Reference LinkedIn in your physical resume:</a:t>
            </a:r>
            <a:endParaRPr b="1" sz="1700">
              <a:solidFill>
                <a:schemeClr val="accent1"/>
              </a:solidFill>
            </a:endParaRPr>
          </a:p>
          <a:p>
            <a:pPr indent="0" lvl="0" marL="0" rtl="0" algn="l">
              <a:lnSpc>
                <a:spcPct val="100000"/>
              </a:lnSpc>
              <a:spcBef>
                <a:spcPts val="600"/>
              </a:spcBef>
              <a:spcAft>
                <a:spcPts val="0"/>
              </a:spcAft>
              <a:buNone/>
            </a:pPr>
            <a:r>
              <a:rPr lang="en" sz="1300">
                <a:latin typeface="Barlow"/>
                <a:ea typeface="Barlow"/>
                <a:cs typeface="Barlow"/>
                <a:sym typeface="Barlow"/>
              </a:rPr>
              <a:t>-Create a custom URL to make your profile easier to share. </a:t>
            </a:r>
            <a:endParaRPr sz="1300">
              <a:latin typeface="Barlow"/>
              <a:ea typeface="Barlow"/>
              <a:cs typeface="Barlow"/>
              <a:sym typeface="Barlow"/>
            </a:endParaRPr>
          </a:p>
          <a:p>
            <a:pPr indent="0" lvl="0" marL="0" rtl="0" algn="l">
              <a:lnSpc>
                <a:spcPct val="100000"/>
              </a:lnSpc>
              <a:spcBef>
                <a:spcPts val="600"/>
              </a:spcBef>
              <a:spcAft>
                <a:spcPts val="0"/>
              </a:spcAft>
              <a:buNone/>
            </a:pPr>
            <a:r>
              <a:rPr lang="en" sz="1300">
                <a:latin typeface="Barlow"/>
                <a:ea typeface="Barlow"/>
                <a:cs typeface="Barlow"/>
                <a:sym typeface="Barlow"/>
              </a:rPr>
              <a:t>-Lead recruiters and hiring managers to your linkedin profile to view:</a:t>
            </a:r>
            <a:endParaRPr sz="1300">
              <a:latin typeface="Barlow"/>
              <a:ea typeface="Barlow"/>
              <a:cs typeface="Barlow"/>
              <a:sym typeface="Barlow"/>
            </a:endParaRPr>
          </a:p>
          <a:p>
            <a:pPr indent="0" lvl="0" marL="0" rtl="0" algn="l">
              <a:lnSpc>
                <a:spcPct val="100000"/>
              </a:lnSpc>
              <a:spcBef>
                <a:spcPts val="600"/>
              </a:spcBef>
              <a:spcAft>
                <a:spcPts val="0"/>
              </a:spcAft>
              <a:buNone/>
            </a:pPr>
            <a:r>
              <a:rPr lang="en" sz="1300">
                <a:latin typeface="Barlow"/>
                <a:ea typeface="Barlow"/>
                <a:cs typeface="Barlow"/>
                <a:sym typeface="Barlow"/>
              </a:rPr>
              <a:t>★ Recommendations ★ Portfolio sample  </a:t>
            </a:r>
            <a:endParaRPr sz="1200">
              <a:latin typeface="Barlow"/>
              <a:ea typeface="Barlow"/>
              <a:cs typeface="Barlow"/>
              <a:sym typeface="Barlow"/>
            </a:endParaRPr>
          </a:p>
        </p:txBody>
      </p:sp>
      <p:sp>
        <p:nvSpPr>
          <p:cNvPr id="1990" name="Google Shape;1990;p3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91" name="Google Shape;1991;p36"/>
          <p:cNvSpPr txBox="1"/>
          <p:nvPr>
            <p:ph idx="1" type="body"/>
          </p:nvPr>
        </p:nvSpPr>
        <p:spPr>
          <a:xfrm>
            <a:off x="4761425" y="3158950"/>
            <a:ext cx="3736200" cy="1347600"/>
          </a:xfrm>
          <a:prstGeom prst="rect">
            <a:avLst/>
          </a:prstGeom>
        </p:spPr>
        <p:txBody>
          <a:bodyPr anchorCtr="0" anchor="t" bIns="0" lIns="0" spcFirstLastPara="1" rIns="0" wrap="square" tIns="0">
            <a:noAutofit/>
          </a:bodyPr>
          <a:lstStyle/>
          <a:p>
            <a:pPr indent="0" lvl="0" marL="0" rtl="0" algn="l">
              <a:lnSpc>
                <a:spcPct val="100000"/>
              </a:lnSpc>
              <a:spcBef>
                <a:spcPts val="600"/>
              </a:spcBef>
              <a:spcAft>
                <a:spcPts val="0"/>
              </a:spcAft>
              <a:buNone/>
            </a:pPr>
            <a:r>
              <a:rPr b="1" lang="en" sz="1700">
                <a:solidFill>
                  <a:schemeClr val="accent1"/>
                </a:solidFill>
              </a:rPr>
              <a:t>Use LinkedIn’s jobs search feature:</a:t>
            </a:r>
            <a:endParaRPr b="1" sz="1700">
              <a:solidFill>
                <a:schemeClr val="accent1"/>
              </a:solidFill>
            </a:endParaRPr>
          </a:p>
          <a:p>
            <a:pPr indent="0" lvl="0" marL="0" rtl="0" algn="l">
              <a:lnSpc>
                <a:spcPct val="100000"/>
              </a:lnSpc>
              <a:spcBef>
                <a:spcPts val="600"/>
              </a:spcBef>
              <a:spcAft>
                <a:spcPts val="0"/>
              </a:spcAft>
              <a:buNone/>
            </a:pPr>
            <a:r>
              <a:rPr lang="en" sz="1300">
                <a:latin typeface="Barlow"/>
                <a:ea typeface="Barlow"/>
                <a:cs typeface="Barlow"/>
                <a:sym typeface="Barlow"/>
              </a:rPr>
              <a:t>-Create job alerts to have new jobs emailed to you. </a:t>
            </a:r>
            <a:endParaRPr sz="1300">
              <a:latin typeface="Barlow"/>
              <a:ea typeface="Barlow"/>
              <a:cs typeface="Barlow"/>
              <a:sym typeface="Barlow"/>
            </a:endParaRPr>
          </a:p>
          <a:p>
            <a:pPr indent="0" lvl="0" marL="0" rtl="0" algn="l">
              <a:lnSpc>
                <a:spcPct val="100000"/>
              </a:lnSpc>
              <a:spcBef>
                <a:spcPts val="600"/>
              </a:spcBef>
              <a:spcAft>
                <a:spcPts val="0"/>
              </a:spcAft>
              <a:buNone/>
            </a:pPr>
            <a:r>
              <a:rPr lang="en" sz="1300">
                <a:latin typeface="Barlow"/>
                <a:ea typeface="Barlow"/>
                <a:cs typeface="Barlow"/>
                <a:sym typeface="Barlow"/>
              </a:rPr>
              <a:t>-Review privacy settings to keep your search under wraps. </a:t>
            </a:r>
            <a:endParaRPr sz="1300">
              <a:latin typeface="Barlow"/>
              <a:ea typeface="Barlow"/>
              <a:cs typeface="Barlow"/>
              <a:sym typeface="Barlo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sp>
        <p:nvSpPr>
          <p:cNvPr id="1996" name="Google Shape;1996;p3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sp>
        <p:nvSpPr>
          <p:cNvPr id="1997" name="Google Shape;1997;p37"/>
          <p:cNvSpPr txBox="1"/>
          <p:nvPr>
            <p:ph idx="4294967295" type="body"/>
          </p:nvPr>
        </p:nvSpPr>
        <p:spPr>
          <a:xfrm>
            <a:off x="556050" y="128325"/>
            <a:ext cx="4506300" cy="9027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lang="en" sz="3600">
                <a:solidFill>
                  <a:schemeClr val="lt1"/>
                </a:solidFill>
                <a:latin typeface="Raleway Thin"/>
                <a:ea typeface="Raleway Thin"/>
                <a:cs typeface="Raleway Thin"/>
                <a:sym typeface="Raleway Thin"/>
              </a:rPr>
              <a:t>SHOW YOUR SKILLS</a:t>
            </a:r>
            <a:endParaRPr sz="2400">
              <a:solidFill>
                <a:schemeClr val="lt1"/>
              </a:solidFill>
            </a:endParaRPr>
          </a:p>
        </p:txBody>
      </p:sp>
      <p:pic>
        <p:nvPicPr>
          <p:cNvPr id="1998" name="Google Shape;1998;p37"/>
          <p:cNvPicPr preferRelativeResize="0"/>
          <p:nvPr/>
        </p:nvPicPr>
        <p:blipFill>
          <a:blip r:embed="rId3">
            <a:alphaModFix/>
          </a:blip>
          <a:stretch>
            <a:fillRect/>
          </a:stretch>
        </p:blipFill>
        <p:spPr>
          <a:xfrm>
            <a:off x="5977700" y="672802"/>
            <a:ext cx="3025875" cy="1702024"/>
          </a:xfrm>
          <a:prstGeom prst="rect">
            <a:avLst/>
          </a:prstGeom>
          <a:noFill/>
          <a:ln>
            <a:noFill/>
          </a:ln>
        </p:spPr>
      </p:pic>
      <p:sp>
        <p:nvSpPr>
          <p:cNvPr id="1999" name="Google Shape;1999;p37"/>
          <p:cNvSpPr txBox="1"/>
          <p:nvPr/>
        </p:nvSpPr>
        <p:spPr>
          <a:xfrm>
            <a:off x="463400" y="939175"/>
            <a:ext cx="5514300" cy="461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Barlow Light"/>
                <a:ea typeface="Barlow Light"/>
                <a:cs typeface="Barlow Light"/>
                <a:sym typeface="Barlow Light"/>
              </a:rPr>
              <a:t>“Schooling doesn't assure employment but skill does.”</a:t>
            </a:r>
            <a:endParaRPr sz="1800">
              <a:solidFill>
                <a:schemeClr val="lt1"/>
              </a:solidFill>
              <a:latin typeface="Barlow Light"/>
              <a:ea typeface="Barlow Light"/>
              <a:cs typeface="Barlow Light"/>
              <a:sym typeface="Barlow Light"/>
            </a:endParaRPr>
          </a:p>
        </p:txBody>
      </p:sp>
      <p:sp>
        <p:nvSpPr>
          <p:cNvPr id="2000" name="Google Shape;2000;p37"/>
          <p:cNvSpPr txBox="1"/>
          <p:nvPr/>
        </p:nvSpPr>
        <p:spPr>
          <a:xfrm>
            <a:off x="556050" y="1633425"/>
            <a:ext cx="8248200" cy="3232500"/>
          </a:xfrm>
          <a:prstGeom prst="rect">
            <a:avLst/>
          </a:prstGeom>
          <a:noFill/>
          <a:ln>
            <a:noFill/>
          </a:ln>
        </p:spPr>
        <p:txBody>
          <a:bodyPr anchorCtr="0" anchor="ctr" bIns="91425" lIns="91425" spcFirstLastPara="1" rIns="91425" wrap="square" tIns="91425">
            <a:spAutoFit/>
          </a:bodyPr>
          <a:lstStyle/>
          <a:p>
            <a:pPr indent="-342900" lvl="0" marL="457200" rtl="0" algn="l">
              <a:lnSpc>
                <a:spcPct val="200000"/>
              </a:lnSpc>
              <a:spcBef>
                <a:spcPts val="0"/>
              </a:spcBef>
              <a:spcAft>
                <a:spcPts val="0"/>
              </a:spcAft>
              <a:buClr>
                <a:schemeClr val="lt1"/>
              </a:buClr>
              <a:buSzPts val="1800"/>
              <a:buFont typeface="Barlow Light"/>
              <a:buChar char="★"/>
            </a:pPr>
            <a:r>
              <a:rPr lang="en" sz="1800">
                <a:solidFill>
                  <a:schemeClr val="lt1"/>
                </a:solidFill>
                <a:latin typeface="Barlow Light"/>
                <a:ea typeface="Barlow Light"/>
                <a:cs typeface="Barlow Light"/>
                <a:sym typeface="Barlow Light"/>
              </a:rPr>
              <a:t>Highlight your top skills. </a:t>
            </a:r>
            <a:endParaRPr sz="1800">
              <a:solidFill>
                <a:schemeClr val="lt1"/>
              </a:solidFill>
              <a:latin typeface="Barlow Light"/>
              <a:ea typeface="Barlow Light"/>
              <a:cs typeface="Barlow Light"/>
              <a:sym typeface="Barlow Light"/>
            </a:endParaRPr>
          </a:p>
          <a:p>
            <a:pPr indent="-342900" lvl="0" marL="457200" rtl="0" algn="l">
              <a:lnSpc>
                <a:spcPct val="200000"/>
              </a:lnSpc>
              <a:spcBef>
                <a:spcPts val="0"/>
              </a:spcBef>
              <a:spcAft>
                <a:spcPts val="0"/>
              </a:spcAft>
              <a:buClr>
                <a:schemeClr val="lt1"/>
              </a:buClr>
              <a:buSzPts val="1800"/>
              <a:buFont typeface="Barlow Light"/>
              <a:buChar char="★"/>
            </a:pPr>
            <a:r>
              <a:rPr lang="en" sz="1800">
                <a:solidFill>
                  <a:schemeClr val="lt1"/>
                </a:solidFill>
                <a:latin typeface="Barlow Light"/>
                <a:ea typeface="Barlow Light"/>
                <a:cs typeface="Barlow Light"/>
                <a:sym typeface="Barlow Light"/>
              </a:rPr>
              <a:t>Mention at least 5 relevant skills. </a:t>
            </a:r>
            <a:endParaRPr sz="1800">
              <a:solidFill>
                <a:schemeClr val="lt1"/>
              </a:solidFill>
              <a:latin typeface="Barlow Light"/>
              <a:ea typeface="Barlow Light"/>
              <a:cs typeface="Barlow Light"/>
              <a:sym typeface="Barlow Light"/>
            </a:endParaRPr>
          </a:p>
          <a:p>
            <a:pPr indent="-342900" lvl="0" marL="457200" rtl="0" algn="l">
              <a:lnSpc>
                <a:spcPct val="200000"/>
              </a:lnSpc>
              <a:spcBef>
                <a:spcPts val="0"/>
              </a:spcBef>
              <a:spcAft>
                <a:spcPts val="0"/>
              </a:spcAft>
              <a:buClr>
                <a:schemeClr val="lt1"/>
              </a:buClr>
              <a:buSzPts val="1800"/>
              <a:buFont typeface="Barlow Light"/>
              <a:buChar char="★"/>
            </a:pPr>
            <a:r>
              <a:rPr lang="en" sz="1800">
                <a:solidFill>
                  <a:schemeClr val="lt1"/>
                </a:solidFill>
                <a:latin typeface="Barlow Light"/>
                <a:ea typeface="Barlow Light"/>
                <a:cs typeface="Barlow Light"/>
                <a:sym typeface="Barlow Light"/>
              </a:rPr>
              <a:t>Take assessment and earn badges to verify your skills. </a:t>
            </a:r>
            <a:endParaRPr sz="1800">
              <a:solidFill>
                <a:schemeClr val="lt1"/>
              </a:solidFill>
              <a:latin typeface="Barlow Light"/>
              <a:ea typeface="Barlow Light"/>
              <a:cs typeface="Barlow Light"/>
              <a:sym typeface="Barlow Light"/>
            </a:endParaRPr>
          </a:p>
          <a:p>
            <a:pPr indent="-342900" lvl="0" marL="457200" rtl="0" algn="l">
              <a:lnSpc>
                <a:spcPct val="200000"/>
              </a:lnSpc>
              <a:spcBef>
                <a:spcPts val="0"/>
              </a:spcBef>
              <a:spcAft>
                <a:spcPts val="0"/>
              </a:spcAft>
              <a:buClr>
                <a:schemeClr val="lt1"/>
              </a:buClr>
              <a:buSzPts val="1800"/>
              <a:buFont typeface="Barlow Light"/>
              <a:buChar char="★"/>
            </a:pPr>
            <a:r>
              <a:rPr lang="en" sz="1800">
                <a:solidFill>
                  <a:schemeClr val="lt1"/>
                </a:solidFill>
                <a:latin typeface="Barlow Light"/>
                <a:ea typeface="Barlow Light"/>
                <a:cs typeface="Barlow Light"/>
                <a:sym typeface="Barlow Light"/>
              </a:rPr>
              <a:t>By mentioning your top skills it increases your chance to appear on search by 31 times. </a:t>
            </a:r>
            <a:endParaRPr sz="1800">
              <a:solidFill>
                <a:schemeClr val="lt1"/>
              </a:solidFill>
              <a:latin typeface="Barlow Light"/>
              <a:ea typeface="Barlow Light"/>
              <a:cs typeface="Barlow Light"/>
              <a:sym typeface="Barlow Light"/>
            </a:endParaRPr>
          </a:p>
          <a:p>
            <a:pPr indent="-342900" lvl="0" marL="457200" rtl="0" algn="l">
              <a:lnSpc>
                <a:spcPct val="200000"/>
              </a:lnSpc>
              <a:spcBef>
                <a:spcPts val="0"/>
              </a:spcBef>
              <a:spcAft>
                <a:spcPts val="0"/>
              </a:spcAft>
              <a:buClr>
                <a:schemeClr val="lt1"/>
              </a:buClr>
              <a:buSzPts val="1800"/>
              <a:buFont typeface="Barlow Light"/>
              <a:buChar char="★"/>
            </a:pPr>
            <a:r>
              <a:rPr lang="en" sz="1800">
                <a:solidFill>
                  <a:schemeClr val="lt1"/>
                </a:solidFill>
                <a:latin typeface="Barlow Light"/>
                <a:ea typeface="Barlow Light"/>
                <a:cs typeface="Barlow Light"/>
                <a:sym typeface="Barlow Light"/>
              </a:rPr>
              <a:t>People with badges have 30% more chance to be hired by the recruiters.  </a:t>
            </a:r>
            <a:endParaRPr sz="1800">
              <a:solidFill>
                <a:schemeClr val="lt1"/>
              </a:solidFill>
              <a:latin typeface="Barlow Light"/>
              <a:ea typeface="Barlow Light"/>
              <a:cs typeface="Barlow Light"/>
              <a:sym typeface="Barlow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sp>
        <p:nvSpPr>
          <p:cNvPr id="2005" name="Google Shape;2005;p3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sp>
        <p:nvSpPr>
          <p:cNvPr id="2006" name="Google Shape;2006;p38"/>
          <p:cNvSpPr txBox="1"/>
          <p:nvPr>
            <p:ph idx="4294967295" type="body"/>
          </p:nvPr>
        </p:nvSpPr>
        <p:spPr>
          <a:xfrm>
            <a:off x="556050" y="128325"/>
            <a:ext cx="7321500" cy="9027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b="1" lang="en" sz="3600">
                <a:solidFill>
                  <a:schemeClr val="lt1"/>
                </a:solidFill>
                <a:latin typeface="Raleway"/>
                <a:ea typeface="Raleway"/>
                <a:cs typeface="Raleway"/>
                <a:sym typeface="Raleway"/>
              </a:rPr>
              <a:t>SHOW YOUR ACHIEVEMENTS</a:t>
            </a:r>
            <a:endParaRPr b="1" sz="2400">
              <a:solidFill>
                <a:schemeClr val="lt1"/>
              </a:solidFill>
              <a:latin typeface="Raleway"/>
              <a:ea typeface="Raleway"/>
              <a:cs typeface="Raleway"/>
              <a:sym typeface="Raleway"/>
            </a:endParaRPr>
          </a:p>
        </p:txBody>
      </p:sp>
      <p:sp>
        <p:nvSpPr>
          <p:cNvPr id="2007" name="Google Shape;2007;p38"/>
          <p:cNvSpPr txBox="1"/>
          <p:nvPr/>
        </p:nvSpPr>
        <p:spPr>
          <a:xfrm>
            <a:off x="463400" y="939175"/>
            <a:ext cx="78774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erriweather Light"/>
                <a:ea typeface="Merriweather Light"/>
                <a:cs typeface="Merriweather Light"/>
                <a:sym typeface="Merriweather Light"/>
              </a:rPr>
              <a:t>“If you put off everything till you're sure of it, you'll never get anything done.” </a:t>
            </a:r>
            <a:endParaRPr sz="1800">
              <a:solidFill>
                <a:schemeClr val="lt1"/>
              </a:solidFill>
              <a:latin typeface="Merriweather Light"/>
              <a:ea typeface="Merriweather Light"/>
              <a:cs typeface="Merriweather Light"/>
              <a:sym typeface="Merriweather Light"/>
            </a:endParaRPr>
          </a:p>
        </p:txBody>
      </p:sp>
      <p:sp>
        <p:nvSpPr>
          <p:cNvPr id="2008" name="Google Shape;2008;p38"/>
          <p:cNvSpPr txBox="1"/>
          <p:nvPr/>
        </p:nvSpPr>
        <p:spPr>
          <a:xfrm>
            <a:off x="3996650" y="1552350"/>
            <a:ext cx="4807500" cy="3455700"/>
          </a:xfrm>
          <a:prstGeom prst="rect">
            <a:avLst/>
          </a:prstGeom>
          <a:noFill/>
          <a:ln>
            <a:noFill/>
          </a:ln>
        </p:spPr>
        <p:txBody>
          <a:bodyPr anchorCtr="0" anchor="ctr" bIns="91425" lIns="91425" spcFirstLastPara="1" rIns="91425" wrap="square" tIns="91425">
            <a:spAutoFit/>
          </a:bodyPr>
          <a:lstStyle/>
          <a:p>
            <a:pPr indent="-336550" lvl="0" marL="457200" rtl="0" algn="l">
              <a:lnSpc>
                <a:spcPct val="115000"/>
              </a:lnSpc>
              <a:spcBef>
                <a:spcPts val="0"/>
              </a:spcBef>
              <a:spcAft>
                <a:spcPts val="0"/>
              </a:spcAft>
              <a:buClr>
                <a:schemeClr val="lt1"/>
              </a:buClr>
              <a:buSzPts val="1700"/>
              <a:buFont typeface="Merriweather Light"/>
              <a:buChar char="❏"/>
            </a:pPr>
            <a:r>
              <a:rPr lang="en" sz="1700">
                <a:solidFill>
                  <a:schemeClr val="lt1"/>
                </a:solidFill>
                <a:latin typeface="Merriweather Light"/>
                <a:ea typeface="Merriweather Light"/>
                <a:cs typeface="Merriweather Light"/>
                <a:sym typeface="Merriweather Light"/>
              </a:rPr>
              <a:t>Highlight your best accomplishments. </a:t>
            </a:r>
            <a:endParaRPr sz="1700">
              <a:solidFill>
                <a:schemeClr val="lt1"/>
              </a:solidFill>
              <a:latin typeface="Merriweather Light"/>
              <a:ea typeface="Merriweather Light"/>
              <a:cs typeface="Merriweather Light"/>
              <a:sym typeface="Merriweather Light"/>
            </a:endParaRPr>
          </a:p>
          <a:p>
            <a:pPr indent="0" lvl="0" marL="457200" rtl="0" algn="l">
              <a:lnSpc>
                <a:spcPct val="115000"/>
              </a:lnSpc>
              <a:spcBef>
                <a:spcPts val="0"/>
              </a:spcBef>
              <a:spcAft>
                <a:spcPts val="0"/>
              </a:spcAft>
              <a:buNone/>
            </a:pPr>
            <a:r>
              <a:t/>
            </a:r>
            <a:endParaRPr sz="1700">
              <a:solidFill>
                <a:schemeClr val="lt1"/>
              </a:solidFill>
              <a:latin typeface="Merriweather Light"/>
              <a:ea typeface="Merriweather Light"/>
              <a:cs typeface="Merriweather Light"/>
              <a:sym typeface="Merriweather Light"/>
            </a:endParaRPr>
          </a:p>
          <a:p>
            <a:pPr indent="-336550" lvl="0" marL="457200" rtl="0" algn="l">
              <a:lnSpc>
                <a:spcPct val="115000"/>
              </a:lnSpc>
              <a:spcBef>
                <a:spcPts val="0"/>
              </a:spcBef>
              <a:spcAft>
                <a:spcPts val="0"/>
              </a:spcAft>
              <a:buClr>
                <a:schemeClr val="lt1"/>
              </a:buClr>
              <a:buSzPts val="1700"/>
              <a:buFont typeface="Merriweather Light"/>
              <a:buChar char="❏"/>
            </a:pPr>
            <a:r>
              <a:rPr lang="en" sz="1700">
                <a:solidFill>
                  <a:schemeClr val="lt1"/>
                </a:solidFill>
                <a:latin typeface="Merriweather Light"/>
                <a:ea typeface="Merriweather Light"/>
                <a:cs typeface="Merriweather Light"/>
                <a:sym typeface="Merriweather Light"/>
              </a:rPr>
              <a:t> Add your company websites and projects you’ve worked on. </a:t>
            </a:r>
            <a:endParaRPr sz="1700">
              <a:solidFill>
                <a:schemeClr val="lt1"/>
              </a:solidFill>
              <a:latin typeface="Merriweather Light"/>
              <a:ea typeface="Merriweather Light"/>
              <a:cs typeface="Merriweather Light"/>
              <a:sym typeface="Merriweather Light"/>
            </a:endParaRPr>
          </a:p>
          <a:p>
            <a:pPr indent="0" lvl="0" marL="457200" rtl="0" algn="l">
              <a:lnSpc>
                <a:spcPct val="115000"/>
              </a:lnSpc>
              <a:spcBef>
                <a:spcPts val="0"/>
              </a:spcBef>
              <a:spcAft>
                <a:spcPts val="0"/>
              </a:spcAft>
              <a:buNone/>
            </a:pPr>
            <a:r>
              <a:t/>
            </a:r>
            <a:endParaRPr sz="1700">
              <a:solidFill>
                <a:schemeClr val="lt1"/>
              </a:solidFill>
              <a:latin typeface="Merriweather Light"/>
              <a:ea typeface="Merriweather Light"/>
              <a:cs typeface="Merriweather Light"/>
              <a:sym typeface="Merriweather Light"/>
            </a:endParaRPr>
          </a:p>
          <a:p>
            <a:pPr indent="-336550" lvl="0" marL="457200" rtl="0" algn="l">
              <a:lnSpc>
                <a:spcPct val="115000"/>
              </a:lnSpc>
              <a:spcBef>
                <a:spcPts val="0"/>
              </a:spcBef>
              <a:spcAft>
                <a:spcPts val="0"/>
              </a:spcAft>
              <a:buClr>
                <a:schemeClr val="lt1"/>
              </a:buClr>
              <a:buSzPts val="1700"/>
              <a:buFont typeface="Merriweather Light"/>
              <a:buChar char="❏"/>
            </a:pPr>
            <a:r>
              <a:rPr lang="en" sz="1700">
                <a:solidFill>
                  <a:schemeClr val="lt1"/>
                </a:solidFill>
                <a:latin typeface="Merriweather Light"/>
                <a:ea typeface="Merriweather Light"/>
                <a:cs typeface="Merriweather Light"/>
                <a:sym typeface="Merriweather Light"/>
              </a:rPr>
              <a:t> Show your best skills relevant to the industry demand.</a:t>
            </a:r>
            <a:endParaRPr sz="1700">
              <a:solidFill>
                <a:schemeClr val="lt1"/>
              </a:solidFill>
              <a:latin typeface="Merriweather Light"/>
              <a:ea typeface="Merriweather Light"/>
              <a:cs typeface="Merriweather Light"/>
              <a:sym typeface="Merriweather Light"/>
            </a:endParaRPr>
          </a:p>
          <a:p>
            <a:pPr indent="0" lvl="0" marL="457200" rtl="0" algn="l">
              <a:lnSpc>
                <a:spcPct val="115000"/>
              </a:lnSpc>
              <a:spcBef>
                <a:spcPts val="0"/>
              </a:spcBef>
              <a:spcAft>
                <a:spcPts val="0"/>
              </a:spcAft>
              <a:buNone/>
            </a:pPr>
            <a:r>
              <a:t/>
            </a:r>
            <a:endParaRPr sz="1700">
              <a:solidFill>
                <a:schemeClr val="lt1"/>
              </a:solidFill>
              <a:latin typeface="Merriweather Light"/>
              <a:ea typeface="Merriweather Light"/>
              <a:cs typeface="Merriweather Light"/>
              <a:sym typeface="Merriweather Light"/>
            </a:endParaRPr>
          </a:p>
          <a:p>
            <a:pPr indent="-336550" lvl="0" marL="457200" rtl="0" algn="l">
              <a:lnSpc>
                <a:spcPct val="115000"/>
              </a:lnSpc>
              <a:spcBef>
                <a:spcPts val="0"/>
              </a:spcBef>
              <a:spcAft>
                <a:spcPts val="0"/>
              </a:spcAft>
              <a:buClr>
                <a:schemeClr val="lt1"/>
              </a:buClr>
              <a:buSzPts val="1700"/>
              <a:buFont typeface="Merriweather Light"/>
              <a:buChar char="❏"/>
            </a:pPr>
            <a:r>
              <a:rPr lang="en" sz="1700">
                <a:solidFill>
                  <a:schemeClr val="lt1"/>
                </a:solidFill>
                <a:latin typeface="Merriweather Light"/>
                <a:ea typeface="Merriweather Light"/>
                <a:cs typeface="Merriweather Light"/>
                <a:sym typeface="Merriweather Light"/>
              </a:rPr>
              <a:t>Ask your </a:t>
            </a:r>
            <a:r>
              <a:rPr lang="en" sz="1700">
                <a:solidFill>
                  <a:schemeClr val="lt1"/>
                </a:solidFill>
                <a:latin typeface="Merriweather Light"/>
                <a:ea typeface="Merriweather Light"/>
                <a:cs typeface="Merriweather Light"/>
                <a:sym typeface="Merriweather Light"/>
              </a:rPr>
              <a:t>teammates</a:t>
            </a:r>
            <a:r>
              <a:rPr lang="en" sz="1700">
                <a:solidFill>
                  <a:schemeClr val="lt1"/>
                </a:solidFill>
                <a:latin typeface="Merriweather Light"/>
                <a:ea typeface="Merriweather Light"/>
                <a:cs typeface="Merriweather Light"/>
                <a:sym typeface="Merriweather Light"/>
              </a:rPr>
              <a:t> to write about your work experience with them on your profile. </a:t>
            </a:r>
            <a:endParaRPr sz="1700">
              <a:solidFill>
                <a:schemeClr val="lt1"/>
              </a:solidFill>
              <a:latin typeface="Merriweather Light"/>
              <a:ea typeface="Merriweather Light"/>
              <a:cs typeface="Merriweather Light"/>
              <a:sym typeface="Merriweather Light"/>
            </a:endParaRPr>
          </a:p>
        </p:txBody>
      </p:sp>
      <p:pic>
        <p:nvPicPr>
          <p:cNvPr id="2009" name="Google Shape;2009;p38"/>
          <p:cNvPicPr preferRelativeResize="0"/>
          <p:nvPr/>
        </p:nvPicPr>
        <p:blipFill>
          <a:blip r:embed="rId3">
            <a:alphaModFix/>
          </a:blip>
          <a:stretch>
            <a:fillRect/>
          </a:stretch>
        </p:blipFill>
        <p:spPr>
          <a:xfrm>
            <a:off x="221900" y="1889225"/>
            <a:ext cx="3483000" cy="1950600"/>
          </a:xfrm>
          <a:prstGeom prst="roundRect">
            <a:avLst>
              <a:gd fmla="val 16667" name="adj"/>
            </a:avLst>
          </a:prstGeom>
          <a:noFill/>
          <a:ln>
            <a:noFill/>
          </a:ln>
          <a:effectLst>
            <a:outerShdw blurRad="57150" rotWithShape="0" algn="bl" dir="5400000" dist="19050">
              <a:srgbClr val="000000">
                <a:alpha val="50000"/>
              </a:srgbClr>
            </a:outerShdw>
            <a:reflection blurRad="0" dir="5400000" dist="38100" endA="0" endPos="19000" fadeDir="5400012" kx="0" rotWithShape="0" algn="bl" stPos="0" sy="-100000" ky="0"/>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3" name="Shape 2013"/>
        <p:cNvGrpSpPr/>
        <p:nvPr/>
      </p:nvGrpSpPr>
      <p:grpSpPr>
        <a:xfrm>
          <a:off x="0" y="0"/>
          <a:ext cx="0" cy="0"/>
          <a:chOff x="0" y="0"/>
          <a:chExt cx="0" cy="0"/>
        </a:xfrm>
      </p:grpSpPr>
      <p:sp>
        <p:nvSpPr>
          <p:cNvPr id="2014" name="Google Shape;2014;p3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sp>
        <p:nvSpPr>
          <p:cNvPr id="2015" name="Google Shape;2015;p39"/>
          <p:cNvSpPr txBox="1"/>
          <p:nvPr/>
        </p:nvSpPr>
        <p:spPr>
          <a:xfrm>
            <a:off x="2875950" y="254850"/>
            <a:ext cx="41241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700">
                <a:solidFill>
                  <a:schemeClr val="lt1"/>
                </a:solidFill>
                <a:latin typeface="Raleway Thin"/>
                <a:ea typeface="Raleway Thin"/>
                <a:cs typeface="Raleway Thin"/>
                <a:sym typeface="Raleway Thin"/>
              </a:rPr>
              <a:t>APPLICATIONS</a:t>
            </a:r>
            <a:endParaRPr sz="3700">
              <a:solidFill>
                <a:schemeClr val="lt1"/>
              </a:solidFill>
              <a:latin typeface="Raleway Thin"/>
              <a:ea typeface="Raleway Thin"/>
              <a:cs typeface="Raleway Thin"/>
              <a:sym typeface="Raleway Thin"/>
            </a:endParaRPr>
          </a:p>
        </p:txBody>
      </p:sp>
      <p:sp>
        <p:nvSpPr>
          <p:cNvPr id="2016" name="Google Shape;2016;p39"/>
          <p:cNvSpPr txBox="1"/>
          <p:nvPr/>
        </p:nvSpPr>
        <p:spPr>
          <a:xfrm>
            <a:off x="650600" y="1760825"/>
            <a:ext cx="4562400" cy="2277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chemeClr val="lt1"/>
                </a:solidFill>
                <a:latin typeface="Merriweather"/>
                <a:ea typeface="Merriweather"/>
                <a:cs typeface="Merriweather"/>
                <a:sym typeface="Merriweather"/>
              </a:rPr>
              <a:t>CONTENTS:- </a:t>
            </a:r>
            <a:endParaRPr sz="1600">
              <a:solidFill>
                <a:schemeClr val="lt1"/>
              </a:solidFill>
              <a:latin typeface="Merriweather"/>
              <a:ea typeface="Merriweather"/>
              <a:cs typeface="Merriweather"/>
              <a:sym typeface="Merriweather"/>
            </a:endParaRPr>
          </a:p>
          <a:p>
            <a:pPr indent="0" lvl="0" marL="0" rtl="0" algn="l">
              <a:lnSpc>
                <a:spcPct val="150000"/>
              </a:lnSpc>
              <a:spcBef>
                <a:spcPts val="0"/>
              </a:spcBef>
              <a:spcAft>
                <a:spcPts val="0"/>
              </a:spcAft>
              <a:buNone/>
            </a:pPr>
            <a:r>
              <a:rPr lang="en" sz="1600">
                <a:solidFill>
                  <a:schemeClr val="lt1"/>
                </a:solidFill>
                <a:latin typeface="Merriweather"/>
                <a:ea typeface="Merriweather"/>
                <a:cs typeface="Merriweather"/>
                <a:sym typeface="Merriweather"/>
              </a:rPr>
              <a:t>○ How is it useful for People? </a:t>
            </a:r>
            <a:endParaRPr sz="1600">
              <a:solidFill>
                <a:schemeClr val="lt1"/>
              </a:solidFill>
              <a:latin typeface="Merriweather"/>
              <a:ea typeface="Merriweather"/>
              <a:cs typeface="Merriweather"/>
              <a:sym typeface="Merriweather"/>
            </a:endParaRPr>
          </a:p>
          <a:p>
            <a:pPr indent="0" lvl="0" marL="0" rtl="0" algn="l">
              <a:lnSpc>
                <a:spcPct val="150000"/>
              </a:lnSpc>
              <a:spcBef>
                <a:spcPts val="0"/>
              </a:spcBef>
              <a:spcAft>
                <a:spcPts val="0"/>
              </a:spcAft>
              <a:buNone/>
            </a:pPr>
            <a:r>
              <a:rPr lang="en" sz="1600">
                <a:solidFill>
                  <a:schemeClr val="lt1"/>
                </a:solidFill>
                <a:latin typeface="Merriweather"/>
                <a:ea typeface="Merriweather"/>
                <a:cs typeface="Merriweather"/>
                <a:sym typeface="Merriweather"/>
              </a:rPr>
              <a:t>○ Success rate of the app </a:t>
            </a:r>
            <a:endParaRPr sz="1600">
              <a:solidFill>
                <a:schemeClr val="lt1"/>
              </a:solidFill>
              <a:latin typeface="Merriweather"/>
              <a:ea typeface="Merriweather"/>
              <a:cs typeface="Merriweather"/>
              <a:sym typeface="Merriweather"/>
            </a:endParaRPr>
          </a:p>
          <a:p>
            <a:pPr indent="0" lvl="0" marL="0" rtl="0" algn="l">
              <a:lnSpc>
                <a:spcPct val="150000"/>
              </a:lnSpc>
              <a:spcBef>
                <a:spcPts val="0"/>
              </a:spcBef>
              <a:spcAft>
                <a:spcPts val="0"/>
              </a:spcAft>
              <a:buNone/>
            </a:pPr>
            <a:r>
              <a:rPr lang="en" sz="1600">
                <a:solidFill>
                  <a:schemeClr val="lt1"/>
                </a:solidFill>
                <a:latin typeface="Merriweather"/>
                <a:ea typeface="Merriweather"/>
                <a:cs typeface="Merriweather"/>
                <a:sym typeface="Merriweather"/>
              </a:rPr>
              <a:t>○ Mind blowing Facts about linkedin </a:t>
            </a:r>
            <a:endParaRPr sz="1600">
              <a:solidFill>
                <a:schemeClr val="lt1"/>
              </a:solidFill>
              <a:latin typeface="Merriweather"/>
              <a:ea typeface="Merriweather"/>
              <a:cs typeface="Merriweather"/>
              <a:sym typeface="Merriweather"/>
            </a:endParaRPr>
          </a:p>
          <a:p>
            <a:pPr indent="0" lvl="0" marL="0" rtl="0" algn="l">
              <a:lnSpc>
                <a:spcPct val="150000"/>
              </a:lnSpc>
              <a:spcBef>
                <a:spcPts val="0"/>
              </a:spcBef>
              <a:spcAft>
                <a:spcPts val="0"/>
              </a:spcAft>
              <a:buNone/>
            </a:pPr>
            <a:r>
              <a:rPr lang="en" sz="1600">
                <a:solidFill>
                  <a:schemeClr val="lt1"/>
                </a:solidFill>
                <a:latin typeface="Merriweather"/>
                <a:ea typeface="Merriweather"/>
                <a:cs typeface="Merriweather"/>
                <a:sym typeface="Merriweather"/>
              </a:rPr>
              <a:t>○ Maps &amp; Statistics </a:t>
            </a:r>
            <a:br>
              <a:rPr lang="en" sz="1600">
                <a:solidFill>
                  <a:schemeClr val="lt1"/>
                </a:solidFill>
                <a:latin typeface="Merriweather Light"/>
                <a:ea typeface="Merriweather Light"/>
                <a:cs typeface="Merriweather Light"/>
                <a:sym typeface="Merriweather Light"/>
              </a:rPr>
            </a:br>
            <a:r>
              <a:rPr lang="en" sz="1600">
                <a:solidFill>
                  <a:schemeClr val="lt1"/>
                </a:solidFill>
                <a:latin typeface="Merriweather Light"/>
                <a:ea typeface="Merriweather Light"/>
                <a:cs typeface="Merriweather Light"/>
                <a:sym typeface="Merriweather Light"/>
              </a:rPr>
              <a:t>○ Linkedin in a Nutshell</a:t>
            </a:r>
            <a:endParaRPr sz="1600">
              <a:solidFill>
                <a:schemeClr val="lt1"/>
              </a:solidFill>
              <a:latin typeface="Merriweather Light"/>
              <a:ea typeface="Merriweather Light"/>
              <a:cs typeface="Merriweather Light"/>
              <a:sym typeface="Merriweather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0" name="Shape 2020"/>
        <p:cNvGrpSpPr/>
        <p:nvPr/>
      </p:nvGrpSpPr>
      <p:grpSpPr>
        <a:xfrm>
          <a:off x="0" y="0"/>
          <a:ext cx="0" cy="0"/>
          <a:chOff x="0" y="0"/>
          <a:chExt cx="0" cy="0"/>
        </a:xfrm>
      </p:grpSpPr>
      <p:sp>
        <p:nvSpPr>
          <p:cNvPr id="2021" name="Google Shape;2021;p4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22" name="Google Shape;2022;p40"/>
          <p:cNvSpPr txBox="1"/>
          <p:nvPr>
            <p:ph idx="4294967295" type="ctrTitle"/>
          </p:nvPr>
        </p:nvSpPr>
        <p:spPr>
          <a:xfrm>
            <a:off x="0" y="225800"/>
            <a:ext cx="9144000" cy="59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4000">
                <a:latin typeface="Raleway"/>
                <a:ea typeface="Raleway"/>
                <a:cs typeface="Raleway"/>
                <a:sym typeface="Raleway"/>
              </a:rPr>
              <a:t>HOW IS IT USEFUL FOR PEOPLE?</a:t>
            </a:r>
            <a:endParaRPr b="1" sz="4000">
              <a:latin typeface="Raleway"/>
              <a:ea typeface="Raleway"/>
              <a:cs typeface="Raleway"/>
              <a:sym typeface="Raleway"/>
            </a:endParaRPr>
          </a:p>
        </p:txBody>
      </p:sp>
      <p:sp>
        <p:nvSpPr>
          <p:cNvPr id="2023" name="Google Shape;2023;p40"/>
          <p:cNvSpPr txBox="1"/>
          <p:nvPr>
            <p:ph idx="4294967295" type="subTitle"/>
          </p:nvPr>
        </p:nvSpPr>
        <p:spPr>
          <a:xfrm>
            <a:off x="4216750" y="1388025"/>
            <a:ext cx="4692600" cy="27078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 sz="1600">
                <a:solidFill>
                  <a:srgbClr val="073763"/>
                </a:solidFill>
                <a:latin typeface="Merriweather Light"/>
                <a:ea typeface="Merriweather Light"/>
                <a:cs typeface="Merriweather Light"/>
                <a:sym typeface="Merriweather Light"/>
              </a:rPr>
              <a:t>1. Gain exposure to Hiring Managers and Recruiters. 93% of recruiters use LinkedIn to research and recruit candidates. </a:t>
            </a:r>
            <a:endParaRPr sz="1600">
              <a:solidFill>
                <a:srgbClr val="073763"/>
              </a:solidFill>
              <a:latin typeface="Merriweather Light"/>
              <a:ea typeface="Merriweather Light"/>
              <a:cs typeface="Merriweather Light"/>
              <a:sym typeface="Merriweather Light"/>
            </a:endParaRPr>
          </a:p>
          <a:p>
            <a:pPr indent="0" lvl="0" marL="0" rtl="0" algn="l">
              <a:lnSpc>
                <a:spcPct val="115000"/>
              </a:lnSpc>
              <a:spcBef>
                <a:spcPts val="600"/>
              </a:spcBef>
              <a:spcAft>
                <a:spcPts val="0"/>
              </a:spcAft>
              <a:buNone/>
            </a:pPr>
            <a:r>
              <a:rPr lang="en" sz="1600">
                <a:solidFill>
                  <a:srgbClr val="073763"/>
                </a:solidFill>
                <a:latin typeface="Merriweather Light"/>
                <a:ea typeface="Merriweather Light"/>
                <a:cs typeface="Merriweather Light"/>
                <a:sym typeface="Merriweather Light"/>
              </a:rPr>
              <a:t>2. Demonstrate your knowledge, credibility and leadership expertise.</a:t>
            </a:r>
            <a:endParaRPr sz="1600">
              <a:solidFill>
                <a:srgbClr val="073763"/>
              </a:solidFill>
              <a:latin typeface="Merriweather Light"/>
              <a:ea typeface="Merriweather Light"/>
              <a:cs typeface="Merriweather Light"/>
              <a:sym typeface="Merriweather Light"/>
            </a:endParaRPr>
          </a:p>
          <a:p>
            <a:pPr indent="0" lvl="0" marL="0" rtl="0" algn="l">
              <a:lnSpc>
                <a:spcPct val="115000"/>
              </a:lnSpc>
              <a:spcBef>
                <a:spcPts val="600"/>
              </a:spcBef>
              <a:spcAft>
                <a:spcPts val="0"/>
              </a:spcAft>
              <a:buNone/>
            </a:pPr>
            <a:r>
              <a:rPr lang="en" sz="1600">
                <a:solidFill>
                  <a:srgbClr val="073763"/>
                </a:solidFill>
                <a:latin typeface="Merriweather Light"/>
                <a:ea typeface="Merriweather Light"/>
                <a:cs typeface="Merriweather Light"/>
                <a:sym typeface="Merriweather Light"/>
              </a:rPr>
              <a:t>3. Use LinkedIn as a research tool.</a:t>
            </a:r>
            <a:endParaRPr sz="1600">
              <a:solidFill>
                <a:srgbClr val="073763"/>
              </a:solidFill>
              <a:latin typeface="Merriweather Light"/>
              <a:ea typeface="Merriweather Light"/>
              <a:cs typeface="Merriweather Light"/>
              <a:sym typeface="Merriweather Light"/>
            </a:endParaRPr>
          </a:p>
          <a:p>
            <a:pPr indent="0" lvl="0" marL="0" rtl="0" algn="l">
              <a:lnSpc>
                <a:spcPct val="115000"/>
              </a:lnSpc>
              <a:spcBef>
                <a:spcPts val="600"/>
              </a:spcBef>
              <a:spcAft>
                <a:spcPts val="0"/>
              </a:spcAft>
              <a:buNone/>
            </a:pPr>
            <a:r>
              <a:rPr lang="en" sz="1600">
                <a:solidFill>
                  <a:srgbClr val="073763"/>
                </a:solidFill>
                <a:latin typeface="Merriweather Light"/>
                <a:ea typeface="Merriweather Light"/>
                <a:cs typeface="Merriweather Light"/>
                <a:sym typeface="Merriweather Light"/>
              </a:rPr>
              <a:t>4. Recognition Through Badges: LinkedIn Skill Assessments</a:t>
            </a:r>
            <a:endParaRPr sz="1600">
              <a:solidFill>
                <a:srgbClr val="073763"/>
              </a:solidFill>
              <a:latin typeface="Merriweather Light"/>
              <a:ea typeface="Merriweather Light"/>
              <a:cs typeface="Merriweather Light"/>
              <a:sym typeface="Merriweather Light"/>
            </a:endParaRPr>
          </a:p>
        </p:txBody>
      </p:sp>
      <p:pic>
        <p:nvPicPr>
          <p:cNvPr id="2024" name="Google Shape;2024;p40"/>
          <p:cNvPicPr preferRelativeResize="0"/>
          <p:nvPr/>
        </p:nvPicPr>
        <p:blipFill rotWithShape="1">
          <a:blip r:embed="rId3">
            <a:alphaModFix/>
          </a:blip>
          <a:srcRect b="-4946" l="0" r="0" t="6599"/>
          <a:stretch/>
        </p:blipFill>
        <p:spPr>
          <a:xfrm>
            <a:off x="173775" y="1135275"/>
            <a:ext cx="3739600" cy="3556425"/>
          </a:xfrm>
          <a:prstGeom prst="rect">
            <a:avLst/>
          </a:prstGeom>
          <a:noFill/>
          <a:ln>
            <a:noFill/>
          </a:ln>
          <a:effectLst>
            <a:outerShdw blurRad="57150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14"/>
          <p:cNvSpPr txBox="1"/>
          <p:nvPr>
            <p:ph type="title"/>
          </p:nvPr>
        </p:nvSpPr>
        <p:spPr>
          <a:xfrm>
            <a:off x="457200" y="605600"/>
            <a:ext cx="5640900" cy="75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4900">
                <a:latin typeface="Raleway"/>
                <a:ea typeface="Raleway"/>
                <a:cs typeface="Raleway"/>
                <a:sym typeface="Raleway"/>
              </a:rPr>
              <a:t>What is LinkedIn?</a:t>
            </a:r>
            <a:endParaRPr b="1" sz="4900">
              <a:latin typeface="Raleway"/>
              <a:ea typeface="Raleway"/>
              <a:cs typeface="Raleway"/>
              <a:sym typeface="Raleway"/>
            </a:endParaRPr>
          </a:p>
        </p:txBody>
      </p:sp>
      <p:sp>
        <p:nvSpPr>
          <p:cNvPr id="509" name="Google Shape;509;p14"/>
          <p:cNvSpPr txBox="1"/>
          <p:nvPr>
            <p:ph idx="1" type="body"/>
          </p:nvPr>
        </p:nvSpPr>
        <p:spPr>
          <a:xfrm>
            <a:off x="381000" y="1767150"/>
            <a:ext cx="4528200" cy="2869500"/>
          </a:xfrm>
          <a:prstGeom prst="rect">
            <a:avLst/>
          </a:prstGeom>
        </p:spPr>
        <p:txBody>
          <a:bodyPr anchorCtr="0" anchor="t" bIns="0" lIns="0" spcFirstLastPara="1" rIns="0" wrap="square" tIns="0">
            <a:noAutofit/>
          </a:bodyPr>
          <a:lstStyle/>
          <a:p>
            <a:pPr indent="0" lvl="0" marL="0" rtl="0" algn="l">
              <a:spcBef>
                <a:spcPts val="600"/>
              </a:spcBef>
              <a:spcAft>
                <a:spcPts val="0"/>
              </a:spcAft>
              <a:buClr>
                <a:schemeClr val="dk1"/>
              </a:buClr>
              <a:buSzPts val="1100"/>
              <a:buFont typeface="Arial"/>
              <a:buNone/>
            </a:pPr>
            <a:r>
              <a:rPr b="1" lang="en" sz="1700">
                <a:solidFill>
                  <a:srgbClr val="073763"/>
                </a:solidFill>
                <a:latin typeface="Merriweather"/>
                <a:ea typeface="Merriweather"/>
                <a:cs typeface="Merriweather"/>
                <a:sym typeface="Merriweather"/>
              </a:rPr>
              <a:t>LinkedIn</a:t>
            </a:r>
            <a:r>
              <a:rPr lang="en" sz="1700">
                <a:solidFill>
                  <a:srgbClr val="073763"/>
                </a:solidFill>
                <a:latin typeface="Merriweather"/>
                <a:ea typeface="Merriweather"/>
                <a:cs typeface="Merriweather"/>
                <a:sym typeface="Merriweather"/>
              </a:rPr>
              <a:t> is an American business and employment-oriented online service, Launched on May 5, 2003, it is mainly used for professional networking, including employers posting jobs and job seekers posting their CVs.</a:t>
            </a:r>
            <a:endParaRPr sz="1700">
              <a:solidFill>
                <a:srgbClr val="073763"/>
              </a:solidFill>
              <a:latin typeface="Merriweather"/>
              <a:ea typeface="Merriweather"/>
              <a:cs typeface="Merriweather"/>
              <a:sym typeface="Merriweather"/>
            </a:endParaRPr>
          </a:p>
          <a:p>
            <a:pPr indent="0" lvl="0" marL="0" rtl="0" algn="l">
              <a:spcBef>
                <a:spcPts val="600"/>
              </a:spcBef>
              <a:spcAft>
                <a:spcPts val="0"/>
              </a:spcAft>
              <a:buClr>
                <a:schemeClr val="dk1"/>
              </a:buClr>
              <a:buSzPts val="1100"/>
              <a:buFont typeface="Arial"/>
              <a:buNone/>
            </a:pPr>
            <a:r>
              <a:rPr lang="en" sz="1700">
                <a:solidFill>
                  <a:srgbClr val="073763"/>
                </a:solidFill>
                <a:latin typeface="Merriweather"/>
                <a:ea typeface="Merriweather"/>
                <a:cs typeface="Merriweather"/>
                <a:sym typeface="Merriweather"/>
              </a:rPr>
              <a:t>Since December 2016 it has been a wholly owned subsidiary of Microsoft.</a:t>
            </a:r>
            <a:endParaRPr sz="1700">
              <a:solidFill>
                <a:srgbClr val="073763"/>
              </a:solidFill>
              <a:latin typeface="Merriweather"/>
              <a:ea typeface="Merriweather"/>
              <a:cs typeface="Merriweather"/>
              <a:sym typeface="Merriweather"/>
            </a:endParaRPr>
          </a:p>
        </p:txBody>
      </p:sp>
      <p:sp>
        <p:nvSpPr>
          <p:cNvPr id="510" name="Google Shape;510;p1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511" name="Google Shape;511;p14"/>
          <p:cNvGrpSpPr/>
          <p:nvPr/>
        </p:nvGrpSpPr>
        <p:grpSpPr>
          <a:xfrm>
            <a:off x="6098097" y="959338"/>
            <a:ext cx="2706354" cy="1604434"/>
            <a:chOff x="6986665" y="3298709"/>
            <a:chExt cx="1817809" cy="1077669"/>
          </a:xfrm>
        </p:grpSpPr>
        <p:sp>
          <p:nvSpPr>
            <p:cNvPr id="512" name="Google Shape;512;p14"/>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 name="Google Shape;513;p14"/>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 name="Google Shape;514;p14"/>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 name="Google Shape;515;p14"/>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14"/>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14"/>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14"/>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 name="Google Shape;519;p14"/>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14"/>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14"/>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14"/>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14"/>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14"/>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14"/>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14"/>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14"/>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14"/>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 name="Google Shape;529;p14"/>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 name="Google Shape;530;p14"/>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14"/>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14"/>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 name="Google Shape;533;p14"/>
            <p:cNvSpPr/>
            <p:nvPr/>
          </p:nvSpPr>
          <p:spPr>
            <a:xfrm rot="-1800688">
              <a:off x="7461681" y="3958751"/>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 name="Google Shape;534;p14"/>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14"/>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14"/>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14"/>
            <p:cNvSpPr/>
            <p:nvPr/>
          </p:nvSpPr>
          <p:spPr>
            <a:xfrm rot="-1800688">
              <a:off x="7461681" y="3958751"/>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8" name="Google Shape;538;p14"/>
          <p:cNvGrpSpPr/>
          <p:nvPr/>
        </p:nvGrpSpPr>
        <p:grpSpPr>
          <a:xfrm>
            <a:off x="6687366" y="2533530"/>
            <a:ext cx="3130526" cy="2799725"/>
            <a:chOff x="2270525" y="121345"/>
            <a:chExt cx="4625481" cy="3893915"/>
          </a:xfrm>
        </p:grpSpPr>
        <p:sp>
          <p:nvSpPr>
            <p:cNvPr id="539" name="Google Shape;539;p14"/>
            <p:cNvSpPr/>
            <p:nvPr/>
          </p:nvSpPr>
          <p:spPr>
            <a:xfrm>
              <a:off x="2270525" y="2788917"/>
              <a:ext cx="1367464" cy="791146"/>
            </a:xfrm>
            <a:custGeom>
              <a:rect b="b" l="l" r="r" t="t"/>
              <a:pathLst>
                <a:path extrusionOk="0" h="791146" w="1367464">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14"/>
            <p:cNvSpPr/>
            <p:nvPr/>
          </p:nvSpPr>
          <p:spPr>
            <a:xfrm>
              <a:off x="2565006" y="2921600"/>
              <a:ext cx="762723" cy="441198"/>
            </a:xfrm>
            <a:custGeom>
              <a:rect b="b" l="l" r="r" t="t"/>
              <a:pathLst>
                <a:path extrusionOk="0" h="441198" w="762723">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14"/>
            <p:cNvSpPr/>
            <p:nvPr/>
          </p:nvSpPr>
          <p:spPr>
            <a:xfrm>
              <a:off x="2834012" y="3000943"/>
              <a:ext cx="217486" cy="125920"/>
            </a:xfrm>
            <a:custGeom>
              <a:rect b="b" l="l" r="r" t="t"/>
              <a:pathLst>
                <a:path extrusionOk="0" h="125920" w="217486">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 name="Google Shape;542;p14"/>
            <p:cNvSpPr/>
            <p:nvPr/>
          </p:nvSpPr>
          <p:spPr>
            <a:xfrm>
              <a:off x="2841806" y="2229228"/>
              <a:ext cx="209121" cy="823531"/>
            </a:xfrm>
            <a:custGeom>
              <a:rect b="b" l="l" r="r" t="t"/>
              <a:pathLst>
                <a:path extrusionOk="0" h="823531" w="209121">
                  <a:moveTo>
                    <a:pt x="0" y="0"/>
                  </a:moveTo>
                  <a:lnTo>
                    <a:pt x="209121" y="0"/>
                  </a:lnTo>
                  <a:lnTo>
                    <a:pt x="209121" y="823532"/>
                  </a:lnTo>
                  <a:lnTo>
                    <a:pt x="0" y="823532"/>
                  </a:ln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 name="Google Shape;543;p14"/>
            <p:cNvSpPr/>
            <p:nvPr/>
          </p:nvSpPr>
          <p:spPr>
            <a:xfrm>
              <a:off x="2831826" y="2112223"/>
              <a:ext cx="249895" cy="580777"/>
            </a:xfrm>
            <a:custGeom>
              <a:rect b="b" l="l" r="r" t="t"/>
              <a:pathLst>
                <a:path extrusionOk="0" h="580777" w="249895">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14"/>
            <p:cNvSpPr/>
            <p:nvPr/>
          </p:nvSpPr>
          <p:spPr>
            <a:xfrm>
              <a:off x="2373659" y="1582290"/>
              <a:ext cx="397711" cy="625506"/>
            </a:xfrm>
            <a:custGeom>
              <a:rect b="b" l="l" r="r" t="t"/>
              <a:pathLst>
                <a:path extrusionOk="0" h="625506" w="397711">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14"/>
            <p:cNvSpPr/>
            <p:nvPr/>
          </p:nvSpPr>
          <p:spPr>
            <a:xfrm>
              <a:off x="3144177" y="1582290"/>
              <a:ext cx="397710" cy="625506"/>
            </a:xfrm>
            <a:custGeom>
              <a:rect b="b" l="l" r="r" t="t"/>
              <a:pathLst>
                <a:path extrusionOk="0" h="625506" w="39771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 name="Google Shape;546;p14"/>
            <p:cNvSpPr/>
            <p:nvPr/>
          </p:nvSpPr>
          <p:spPr>
            <a:xfrm>
              <a:off x="2815951" y="2102641"/>
              <a:ext cx="276610" cy="160020"/>
            </a:xfrm>
            <a:custGeom>
              <a:rect b="b" l="l" r="r" t="t"/>
              <a:pathLst>
                <a:path extrusionOk="0" h="160020" w="27661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 name="Google Shape;547;p14"/>
            <p:cNvSpPr/>
            <p:nvPr/>
          </p:nvSpPr>
          <p:spPr>
            <a:xfrm>
              <a:off x="2744565" y="2030632"/>
              <a:ext cx="418908" cy="74675"/>
            </a:xfrm>
            <a:custGeom>
              <a:rect b="b" l="l" r="r" t="t"/>
              <a:pathLst>
                <a:path extrusionOk="0" h="74675" w="418908">
                  <a:moveTo>
                    <a:pt x="0" y="72009"/>
                  </a:moveTo>
                  <a:lnTo>
                    <a:pt x="0" y="0"/>
                  </a:lnTo>
                  <a:lnTo>
                    <a:pt x="418908" y="0"/>
                  </a:lnTo>
                  <a:lnTo>
                    <a:pt x="418908" y="74676"/>
                  </a:lnTo>
                  <a:lnTo>
                    <a:pt x="0" y="72009"/>
                  </a:lnTo>
                  <a:close/>
                </a:path>
              </a:pathLst>
            </a:custGeom>
            <a:solidFill>
              <a:srgbClr val="494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 name="Google Shape;548;p14"/>
            <p:cNvSpPr/>
            <p:nvPr/>
          </p:nvSpPr>
          <p:spPr>
            <a:xfrm>
              <a:off x="2744565" y="1981197"/>
              <a:ext cx="419383" cy="242697"/>
            </a:xfrm>
            <a:custGeom>
              <a:rect b="b" l="l" r="r" t="t"/>
              <a:pathLst>
                <a:path extrusionOk="0" h="242697" w="419383">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 name="Google Shape;549;p14"/>
            <p:cNvSpPr/>
            <p:nvPr/>
          </p:nvSpPr>
          <p:spPr>
            <a:xfrm>
              <a:off x="2697703" y="1845275"/>
              <a:ext cx="511777" cy="296036"/>
            </a:xfrm>
            <a:custGeom>
              <a:rect b="b" l="l" r="r" t="t"/>
              <a:pathLst>
                <a:path extrusionOk="0" h="296036" w="511777">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 name="Google Shape;550;p14"/>
            <p:cNvSpPr/>
            <p:nvPr/>
          </p:nvSpPr>
          <p:spPr>
            <a:xfrm>
              <a:off x="2681484" y="530635"/>
              <a:ext cx="548516" cy="1538895"/>
            </a:xfrm>
            <a:custGeom>
              <a:rect b="b" l="l" r="r" t="t"/>
              <a:pathLst>
                <a:path extrusionOk="0" h="1538895" w="548516">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 name="Google Shape;551;p14"/>
            <p:cNvSpPr/>
            <p:nvPr/>
          </p:nvSpPr>
          <p:spPr>
            <a:xfrm>
              <a:off x="2858251" y="1222531"/>
              <a:ext cx="193342" cy="193738"/>
            </a:xfrm>
            <a:custGeom>
              <a:rect b="b" l="l" r="r" t="t"/>
              <a:pathLst>
                <a:path extrusionOk="0" h="193738" w="193342">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 name="Google Shape;552;p14"/>
            <p:cNvSpPr/>
            <p:nvPr/>
          </p:nvSpPr>
          <p:spPr>
            <a:xfrm>
              <a:off x="2844088" y="1208338"/>
              <a:ext cx="221668" cy="222122"/>
            </a:xfrm>
            <a:custGeom>
              <a:rect b="b" l="l" r="r" t="t"/>
              <a:pathLst>
                <a:path extrusionOk="0" h="222122" w="221668">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 name="Google Shape;553;p14"/>
            <p:cNvSpPr/>
            <p:nvPr/>
          </p:nvSpPr>
          <p:spPr>
            <a:xfrm>
              <a:off x="2858251" y="937733"/>
              <a:ext cx="193342" cy="193738"/>
            </a:xfrm>
            <a:custGeom>
              <a:rect b="b" l="l" r="r" t="t"/>
              <a:pathLst>
                <a:path extrusionOk="0" h="193738" w="193342">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4" name="Google Shape;554;p14"/>
            <p:cNvSpPr/>
            <p:nvPr/>
          </p:nvSpPr>
          <p:spPr>
            <a:xfrm>
              <a:off x="2843898" y="923636"/>
              <a:ext cx="221858" cy="222313"/>
            </a:xfrm>
            <a:custGeom>
              <a:rect b="b" l="l" r="r" t="t"/>
              <a:pathLst>
                <a:path extrusionOk="0" h="222313" w="221858">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 name="Google Shape;555;p14"/>
            <p:cNvSpPr/>
            <p:nvPr/>
          </p:nvSpPr>
          <p:spPr>
            <a:xfrm>
              <a:off x="2680593" y="1921189"/>
              <a:ext cx="549324" cy="167997"/>
            </a:xfrm>
            <a:custGeom>
              <a:rect b="b" l="l" r="r" t="t"/>
              <a:pathLst>
                <a:path extrusionOk="0" h="167997" w="549324">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 name="Google Shape;556;p14"/>
            <p:cNvSpPr/>
            <p:nvPr/>
          </p:nvSpPr>
          <p:spPr>
            <a:xfrm>
              <a:off x="2680308" y="1976244"/>
              <a:ext cx="548753" cy="165782"/>
            </a:xfrm>
            <a:custGeom>
              <a:rect b="b" l="l" r="r" t="t"/>
              <a:pathLst>
                <a:path extrusionOk="0" h="165782" w="548753">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7" name="Google Shape;557;p14"/>
            <p:cNvSpPr/>
            <p:nvPr/>
          </p:nvSpPr>
          <p:spPr>
            <a:xfrm>
              <a:off x="2683349" y="1877470"/>
              <a:ext cx="542765" cy="158087"/>
            </a:xfrm>
            <a:custGeom>
              <a:rect b="b" l="l" r="r" t="t"/>
              <a:pathLst>
                <a:path extrusionOk="0" h="158087" w="542765">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8" name="Google Shape;558;p14"/>
            <p:cNvSpPr/>
            <p:nvPr/>
          </p:nvSpPr>
          <p:spPr>
            <a:xfrm>
              <a:off x="2829449" y="530444"/>
              <a:ext cx="249519" cy="126863"/>
            </a:xfrm>
            <a:custGeom>
              <a:rect b="b" l="l" r="r" t="t"/>
              <a:pathLst>
                <a:path extrusionOk="0" h="126863" w="249519">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9" name="Google Shape;559;p14"/>
            <p:cNvSpPr/>
            <p:nvPr/>
          </p:nvSpPr>
          <p:spPr>
            <a:xfrm>
              <a:off x="2934010" y="1583052"/>
              <a:ext cx="47432" cy="623982"/>
            </a:xfrm>
            <a:custGeom>
              <a:rect b="b" l="l" r="r" t="t"/>
              <a:pathLst>
                <a:path extrusionOk="0" h="623982" w="47432">
                  <a:moveTo>
                    <a:pt x="0" y="0"/>
                  </a:moveTo>
                  <a:lnTo>
                    <a:pt x="47433" y="0"/>
                  </a:lnTo>
                  <a:lnTo>
                    <a:pt x="47433" y="623983"/>
                  </a:lnTo>
                  <a:lnTo>
                    <a:pt x="0" y="62398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60" name="Google Shape;560;p14"/>
            <p:cNvGrpSpPr/>
            <p:nvPr/>
          </p:nvGrpSpPr>
          <p:grpSpPr>
            <a:xfrm>
              <a:off x="4056897" y="121345"/>
              <a:ext cx="2839109" cy="3893915"/>
              <a:chOff x="5558272" y="1051845"/>
              <a:chExt cx="2839109" cy="3893915"/>
            </a:xfrm>
          </p:grpSpPr>
          <p:sp>
            <p:nvSpPr>
              <p:cNvPr id="561" name="Google Shape;561;p14"/>
              <p:cNvSpPr/>
              <p:nvPr/>
            </p:nvSpPr>
            <p:spPr>
              <a:xfrm>
                <a:off x="7252346" y="4430077"/>
                <a:ext cx="32128" cy="21050"/>
              </a:xfrm>
              <a:custGeom>
                <a:rect b="b" l="l" r="r" t="t"/>
                <a:pathLst>
                  <a:path extrusionOk="0" h="21050" w="32128">
                    <a:moveTo>
                      <a:pt x="32129" y="21050"/>
                    </a:moveTo>
                    <a:lnTo>
                      <a:pt x="32129" y="0"/>
                    </a:lnTo>
                    <a:lnTo>
                      <a:pt x="0" y="18574"/>
                    </a:lnTo>
                    <a:lnTo>
                      <a:pt x="32129" y="2105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2" name="Google Shape;562;p14"/>
              <p:cNvSpPr/>
              <p:nvPr/>
            </p:nvSpPr>
            <p:spPr>
              <a:xfrm>
                <a:off x="8367249" y="4838795"/>
                <a:ext cx="30132" cy="106965"/>
              </a:xfrm>
              <a:custGeom>
                <a:rect b="b" l="l" r="r" t="t"/>
                <a:pathLst>
                  <a:path extrusionOk="0" h="106965" w="30132">
                    <a:moveTo>
                      <a:pt x="0" y="106966"/>
                    </a:moveTo>
                    <a:lnTo>
                      <a:pt x="30132" y="89535"/>
                    </a:lnTo>
                    <a:lnTo>
                      <a:pt x="17110" y="0"/>
                    </a:lnTo>
                    <a:lnTo>
                      <a:pt x="0" y="10696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3" name="Google Shape;563;p14"/>
              <p:cNvSpPr/>
              <p:nvPr/>
            </p:nvSpPr>
            <p:spPr>
              <a:xfrm>
                <a:off x="5558272" y="1051845"/>
                <a:ext cx="72337" cy="31155"/>
              </a:xfrm>
              <a:custGeom>
                <a:rect b="b" l="l" r="r" t="t"/>
                <a:pathLst>
                  <a:path extrusionOk="0" h="31155" w="72337">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4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30" name="Google Shape;2030;p41"/>
          <p:cNvSpPr txBox="1"/>
          <p:nvPr>
            <p:ph idx="4294967295" type="ctrTitle"/>
          </p:nvPr>
        </p:nvSpPr>
        <p:spPr>
          <a:xfrm>
            <a:off x="0" y="225800"/>
            <a:ext cx="9144000" cy="59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4000">
                <a:latin typeface="Raleway"/>
                <a:ea typeface="Raleway"/>
                <a:cs typeface="Raleway"/>
                <a:sym typeface="Raleway"/>
              </a:rPr>
              <a:t>SUCCESS RATE OF LINKEDIN</a:t>
            </a:r>
            <a:endParaRPr b="1" sz="4000">
              <a:latin typeface="Raleway"/>
              <a:ea typeface="Raleway"/>
              <a:cs typeface="Raleway"/>
              <a:sym typeface="Raleway"/>
            </a:endParaRPr>
          </a:p>
        </p:txBody>
      </p:sp>
      <p:sp>
        <p:nvSpPr>
          <p:cNvPr id="2031" name="Google Shape;2031;p41"/>
          <p:cNvSpPr txBox="1"/>
          <p:nvPr>
            <p:ph idx="4294967295" type="subTitle"/>
          </p:nvPr>
        </p:nvSpPr>
        <p:spPr>
          <a:xfrm>
            <a:off x="4332575" y="1258225"/>
            <a:ext cx="4588500" cy="36501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 sz="1600">
                <a:latin typeface="Merriweather"/>
                <a:ea typeface="Merriweather"/>
                <a:cs typeface="Merriweather"/>
                <a:sym typeface="Merriweather"/>
              </a:rPr>
              <a:t>LinkedIn is an especially good source for discovering leads. Hubspot found that LinkedIn is</a:t>
            </a:r>
            <a:r>
              <a:rPr lang="en" sz="1600">
                <a:solidFill>
                  <a:schemeClr val="accent1"/>
                </a:solidFill>
                <a:latin typeface="Merriweather"/>
                <a:ea typeface="Merriweather"/>
                <a:cs typeface="Merriweather"/>
                <a:sym typeface="Merriweather"/>
              </a:rPr>
              <a:t> 277% more effective</a:t>
            </a:r>
            <a:r>
              <a:rPr lang="en" sz="1600">
                <a:latin typeface="Merriweather"/>
                <a:ea typeface="Merriweather"/>
                <a:cs typeface="Merriweather"/>
                <a:sym typeface="Merriweather"/>
              </a:rPr>
              <a:t> at generating leads than Facebook and Twitter.</a:t>
            </a:r>
            <a:endParaRPr sz="1600">
              <a:latin typeface="Merriweather"/>
              <a:ea typeface="Merriweather"/>
              <a:cs typeface="Merriweather"/>
              <a:sym typeface="Merriweather"/>
            </a:endParaRPr>
          </a:p>
          <a:p>
            <a:pPr indent="0" lvl="0" marL="0" rtl="0" algn="l">
              <a:lnSpc>
                <a:spcPct val="115000"/>
              </a:lnSpc>
              <a:spcBef>
                <a:spcPts val="600"/>
              </a:spcBef>
              <a:spcAft>
                <a:spcPts val="0"/>
              </a:spcAft>
              <a:buNone/>
            </a:pPr>
            <a:r>
              <a:t/>
            </a:r>
            <a:endParaRPr sz="1600">
              <a:latin typeface="Merriweather Light"/>
              <a:ea typeface="Merriweather Light"/>
              <a:cs typeface="Merriweather Light"/>
              <a:sym typeface="Merriweather Light"/>
            </a:endParaRPr>
          </a:p>
          <a:p>
            <a:pPr indent="0" lvl="0" marL="0" rtl="0" algn="l">
              <a:lnSpc>
                <a:spcPct val="115000"/>
              </a:lnSpc>
              <a:spcBef>
                <a:spcPts val="600"/>
              </a:spcBef>
              <a:spcAft>
                <a:spcPts val="0"/>
              </a:spcAft>
              <a:buNone/>
            </a:pPr>
            <a:r>
              <a:rPr lang="en" sz="1600">
                <a:latin typeface="Merriweather"/>
                <a:ea typeface="Merriweather"/>
                <a:cs typeface="Merriweather"/>
                <a:sym typeface="Merriweather"/>
              </a:rPr>
              <a:t>Given this, it’s no surprise that 79% of marketers see LinkedIn as a </a:t>
            </a:r>
            <a:r>
              <a:rPr lang="en" sz="1600">
                <a:solidFill>
                  <a:schemeClr val="accent1"/>
                </a:solidFill>
                <a:latin typeface="Merriweather"/>
                <a:ea typeface="Merriweather"/>
                <a:cs typeface="Merriweather"/>
                <a:sym typeface="Merriweather"/>
              </a:rPr>
              <a:t>very good source of leads</a:t>
            </a:r>
            <a:r>
              <a:rPr lang="en" sz="1600">
                <a:latin typeface="Merriweather"/>
                <a:ea typeface="Merriweather"/>
                <a:cs typeface="Merriweather"/>
                <a:sym typeface="Merriweather"/>
              </a:rPr>
              <a:t>, with 43% of marketers saying they have sourced at least one customer from LinkedIn. That number increases for </a:t>
            </a:r>
            <a:r>
              <a:rPr lang="en" sz="1600">
                <a:solidFill>
                  <a:schemeClr val="accent1"/>
                </a:solidFill>
                <a:latin typeface="Merriweather"/>
                <a:ea typeface="Merriweather"/>
                <a:cs typeface="Merriweather"/>
                <a:sym typeface="Merriweather"/>
              </a:rPr>
              <a:t>B2B </a:t>
            </a:r>
            <a:r>
              <a:rPr lang="en" sz="1600">
                <a:latin typeface="Merriweather"/>
                <a:ea typeface="Merriweather"/>
                <a:cs typeface="Merriweather"/>
                <a:sym typeface="Merriweather"/>
              </a:rPr>
              <a:t>marketers, who report that </a:t>
            </a:r>
            <a:r>
              <a:rPr lang="en" sz="1600">
                <a:solidFill>
                  <a:schemeClr val="accent1"/>
                </a:solidFill>
                <a:latin typeface="Merriweather"/>
                <a:ea typeface="Merriweather"/>
                <a:cs typeface="Merriweather"/>
                <a:sym typeface="Merriweather"/>
              </a:rPr>
              <a:t>80% of their social media leads come from LinkedIn</a:t>
            </a:r>
            <a:r>
              <a:rPr lang="en" sz="1600">
                <a:latin typeface="Merriweather"/>
                <a:ea typeface="Merriweather"/>
                <a:cs typeface="Merriweather"/>
                <a:sym typeface="Merriweather"/>
              </a:rPr>
              <a:t>.</a:t>
            </a:r>
            <a:endParaRPr sz="1600">
              <a:latin typeface="Merriweather"/>
              <a:ea typeface="Merriweather"/>
              <a:cs typeface="Merriweather"/>
              <a:sym typeface="Merriweather"/>
            </a:endParaRPr>
          </a:p>
        </p:txBody>
      </p:sp>
      <p:pic>
        <p:nvPicPr>
          <p:cNvPr id="2032" name="Google Shape;2032;p41"/>
          <p:cNvPicPr preferRelativeResize="0"/>
          <p:nvPr/>
        </p:nvPicPr>
        <p:blipFill>
          <a:blip r:embed="rId3">
            <a:alphaModFix/>
          </a:blip>
          <a:stretch>
            <a:fillRect/>
          </a:stretch>
        </p:blipFill>
        <p:spPr>
          <a:xfrm>
            <a:off x="117625" y="1258213"/>
            <a:ext cx="3961675" cy="2967425"/>
          </a:xfrm>
          <a:prstGeom prst="rect">
            <a:avLst/>
          </a:prstGeom>
          <a:noFill/>
          <a:ln>
            <a:noFill/>
          </a:ln>
          <a:effectLst>
            <a:outerShdw blurRad="685800" rotWithShape="0" algn="bl" dir="5400000" dist="19050">
              <a:srgbClr val="000000">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6" name="Shape 2036"/>
        <p:cNvGrpSpPr/>
        <p:nvPr/>
      </p:nvGrpSpPr>
      <p:grpSpPr>
        <a:xfrm>
          <a:off x="0" y="0"/>
          <a:ext cx="0" cy="0"/>
          <a:chOff x="0" y="0"/>
          <a:chExt cx="0" cy="0"/>
        </a:xfrm>
      </p:grpSpPr>
      <p:sp>
        <p:nvSpPr>
          <p:cNvPr id="2037" name="Google Shape;2037;p4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38" name="Google Shape;2038;p42"/>
          <p:cNvSpPr txBox="1"/>
          <p:nvPr/>
        </p:nvSpPr>
        <p:spPr>
          <a:xfrm>
            <a:off x="428625" y="973100"/>
            <a:ext cx="8329200" cy="3755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Barlow Light"/>
                <a:ea typeface="Barlow Light"/>
                <a:cs typeface="Barlow Light"/>
                <a:sym typeface="Barlow Light"/>
              </a:rPr>
              <a:t>● </a:t>
            </a:r>
            <a:r>
              <a:rPr lang="en" sz="1600">
                <a:solidFill>
                  <a:srgbClr val="073763"/>
                </a:solidFill>
                <a:latin typeface="Merriweather Light"/>
                <a:ea typeface="Merriweather Light"/>
                <a:cs typeface="Merriweather Light"/>
                <a:sym typeface="Merriweather Light"/>
              </a:rPr>
              <a:t>Facebook may be the largest social networking site in the world today, but LinkedIn has been supporting its users for a longer time period. </a:t>
            </a:r>
            <a:endParaRPr sz="1600">
              <a:solidFill>
                <a:srgbClr val="073763"/>
              </a:solidFill>
              <a:latin typeface="Merriweather Light"/>
              <a:ea typeface="Merriweather Light"/>
              <a:cs typeface="Merriweather Light"/>
              <a:sym typeface="Merriweather Light"/>
            </a:endParaRPr>
          </a:p>
          <a:p>
            <a:pPr indent="0" lvl="0" marL="0" rtl="0" algn="l">
              <a:lnSpc>
                <a:spcPct val="150000"/>
              </a:lnSpc>
              <a:spcBef>
                <a:spcPts val="0"/>
              </a:spcBef>
              <a:spcAft>
                <a:spcPts val="0"/>
              </a:spcAft>
              <a:buNone/>
            </a:pPr>
            <a:r>
              <a:rPr lang="en" sz="1600">
                <a:solidFill>
                  <a:srgbClr val="073763"/>
                </a:solidFill>
                <a:latin typeface="Merriweather Light"/>
                <a:ea typeface="Merriweather Light"/>
                <a:cs typeface="Merriweather Light"/>
                <a:sym typeface="Merriweather Light"/>
              </a:rPr>
              <a:t>● LinkedIn has over 575+ million users, with more than 260 million monthly active users ,Of those 40% access it on a daily basis. </a:t>
            </a:r>
            <a:endParaRPr sz="1600">
              <a:solidFill>
                <a:srgbClr val="073763"/>
              </a:solidFill>
              <a:latin typeface="Merriweather Light"/>
              <a:ea typeface="Merriweather Light"/>
              <a:cs typeface="Merriweather Light"/>
              <a:sym typeface="Merriweather Light"/>
            </a:endParaRPr>
          </a:p>
          <a:p>
            <a:pPr indent="0" lvl="0" marL="0" rtl="0" algn="l">
              <a:lnSpc>
                <a:spcPct val="150000"/>
              </a:lnSpc>
              <a:spcBef>
                <a:spcPts val="0"/>
              </a:spcBef>
              <a:spcAft>
                <a:spcPts val="0"/>
              </a:spcAft>
              <a:buNone/>
            </a:pPr>
            <a:r>
              <a:rPr lang="en" sz="1600">
                <a:solidFill>
                  <a:srgbClr val="073763"/>
                </a:solidFill>
                <a:latin typeface="Merriweather Light"/>
                <a:ea typeface="Merriweather Light"/>
                <a:cs typeface="Merriweather Light"/>
                <a:sym typeface="Merriweather Light"/>
              </a:rPr>
              <a:t>● 44% of LinkedIn users take home more than $75,000 per year. </a:t>
            </a:r>
            <a:endParaRPr sz="1600">
              <a:solidFill>
                <a:srgbClr val="073763"/>
              </a:solidFill>
              <a:latin typeface="Merriweather Light"/>
              <a:ea typeface="Merriweather Light"/>
              <a:cs typeface="Merriweather Light"/>
              <a:sym typeface="Merriweather Light"/>
            </a:endParaRPr>
          </a:p>
          <a:p>
            <a:pPr indent="0" lvl="0" marL="0" rtl="0" algn="l">
              <a:lnSpc>
                <a:spcPct val="150000"/>
              </a:lnSpc>
              <a:spcBef>
                <a:spcPts val="0"/>
              </a:spcBef>
              <a:spcAft>
                <a:spcPts val="0"/>
              </a:spcAft>
              <a:buNone/>
            </a:pPr>
            <a:r>
              <a:rPr lang="en" sz="1600">
                <a:solidFill>
                  <a:srgbClr val="073763"/>
                </a:solidFill>
                <a:latin typeface="Merriweather Light"/>
                <a:ea typeface="Merriweather Light"/>
                <a:cs typeface="Merriweather Light"/>
                <a:sym typeface="Merriweather Light"/>
              </a:rPr>
              <a:t>● Microsoft, recognizing the value of LinkedIn, acquired the company for $26.2 billion in 2016. </a:t>
            </a:r>
            <a:endParaRPr sz="1600">
              <a:solidFill>
                <a:srgbClr val="073763"/>
              </a:solidFill>
              <a:latin typeface="Merriweather Light"/>
              <a:ea typeface="Merriweather Light"/>
              <a:cs typeface="Merriweather Light"/>
              <a:sym typeface="Merriweather Light"/>
            </a:endParaRPr>
          </a:p>
          <a:p>
            <a:pPr indent="0" lvl="0" marL="0" rtl="0" algn="l">
              <a:lnSpc>
                <a:spcPct val="150000"/>
              </a:lnSpc>
              <a:spcBef>
                <a:spcPts val="0"/>
              </a:spcBef>
              <a:spcAft>
                <a:spcPts val="0"/>
              </a:spcAft>
              <a:buNone/>
            </a:pPr>
            <a:r>
              <a:rPr lang="en" sz="1600">
                <a:solidFill>
                  <a:srgbClr val="073763"/>
                </a:solidFill>
                <a:latin typeface="Merriweather Light"/>
                <a:ea typeface="Merriweather Light"/>
                <a:cs typeface="Merriweather Light"/>
                <a:sym typeface="Merriweather Light"/>
              </a:rPr>
              <a:t>● Content on the LinkedIn feed receives about 9 billion impressions per week.</a:t>
            </a:r>
            <a:endParaRPr sz="1600">
              <a:solidFill>
                <a:srgbClr val="073763"/>
              </a:solidFill>
              <a:latin typeface="Merriweather Light"/>
              <a:ea typeface="Merriweather Light"/>
              <a:cs typeface="Merriweather Light"/>
              <a:sym typeface="Merriweather Light"/>
            </a:endParaRPr>
          </a:p>
          <a:p>
            <a:pPr indent="0" lvl="0" marL="0" rtl="0" algn="l">
              <a:lnSpc>
                <a:spcPct val="150000"/>
              </a:lnSpc>
              <a:spcBef>
                <a:spcPts val="0"/>
              </a:spcBef>
              <a:spcAft>
                <a:spcPts val="0"/>
              </a:spcAft>
              <a:buNone/>
            </a:pPr>
            <a:r>
              <a:rPr lang="en" sz="1600">
                <a:solidFill>
                  <a:srgbClr val="073763"/>
                </a:solidFill>
                <a:latin typeface="Merriweather Light"/>
                <a:ea typeface="Merriweather Light"/>
                <a:cs typeface="Merriweather Light"/>
                <a:sym typeface="Merriweather Light"/>
              </a:rPr>
              <a:t>● LinkedIn is an especially good source for discovering leads. Hubspot found that LinkedIn is 277% more effective at generating leads than Facebook and Twitter.</a:t>
            </a:r>
            <a:endParaRPr sz="1600">
              <a:solidFill>
                <a:srgbClr val="073763"/>
              </a:solidFill>
              <a:latin typeface="Merriweather Light"/>
              <a:ea typeface="Merriweather Light"/>
              <a:cs typeface="Merriweather Light"/>
              <a:sym typeface="Merriweather Light"/>
            </a:endParaRPr>
          </a:p>
        </p:txBody>
      </p:sp>
      <p:sp>
        <p:nvSpPr>
          <p:cNvPr id="2039" name="Google Shape;2039;p42"/>
          <p:cNvSpPr txBox="1"/>
          <p:nvPr/>
        </p:nvSpPr>
        <p:spPr>
          <a:xfrm>
            <a:off x="428625" y="83350"/>
            <a:ext cx="8572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accent2"/>
                </a:solidFill>
                <a:latin typeface="Raleway"/>
                <a:ea typeface="Raleway"/>
                <a:cs typeface="Raleway"/>
                <a:sym typeface="Raleway"/>
              </a:rPr>
              <a:t>MIND-BLOWING FACTS ABOUT LINKEDIN</a:t>
            </a:r>
            <a:endParaRPr b="1" sz="3000">
              <a:solidFill>
                <a:schemeClr val="accent2"/>
              </a:solidFill>
              <a:latin typeface="Raleway"/>
              <a:ea typeface="Raleway"/>
              <a:cs typeface="Raleway"/>
              <a:sym typeface="Ralew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4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45" name="Google Shape;2045;p43"/>
          <p:cNvSpPr txBox="1"/>
          <p:nvPr>
            <p:ph idx="4294967295" type="ctrTitle"/>
          </p:nvPr>
        </p:nvSpPr>
        <p:spPr>
          <a:xfrm>
            <a:off x="335925" y="448100"/>
            <a:ext cx="648600" cy="416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3300">
                <a:latin typeface="Raleway"/>
                <a:ea typeface="Raleway"/>
                <a:cs typeface="Raleway"/>
                <a:sym typeface="Raleway"/>
              </a:rPr>
              <a:t>S</a:t>
            </a:r>
            <a:endParaRPr b="1" sz="3300">
              <a:latin typeface="Raleway"/>
              <a:ea typeface="Raleway"/>
              <a:cs typeface="Raleway"/>
              <a:sym typeface="Raleway"/>
            </a:endParaRPr>
          </a:p>
          <a:p>
            <a:pPr indent="0" lvl="0" marL="0" rtl="0" algn="ctr">
              <a:spcBef>
                <a:spcPts val="0"/>
              </a:spcBef>
              <a:spcAft>
                <a:spcPts val="0"/>
              </a:spcAft>
              <a:buNone/>
            </a:pPr>
            <a:r>
              <a:rPr b="1" lang="en" sz="3300">
                <a:latin typeface="Raleway"/>
                <a:ea typeface="Raleway"/>
                <a:cs typeface="Raleway"/>
                <a:sym typeface="Raleway"/>
              </a:rPr>
              <a:t>T</a:t>
            </a:r>
            <a:endParaRPr b="1" sz="3300">
              <a:latin typeface="Raleway"/>
              <a:ea typeface="Raleway"/>
              <a:cs typeface="Raleway"/>
              <a:sym typeface="Raleway"/>
            </a:endParaRPr>
          </a:p>
          <a:p>
            <a:pPr indent="0" lvl="0" marL="0" rtl="0" algn="ctr">
              <a:spcBef>
                <a:spcPts val="0"/>
              </a:spcBef>
              <a:spcAft>
                <a:spcPts val="0"/>
              </a:spcAft>
              <a:buNone/>
            </a:pPr>
            <a:r>
              <a:rPr b="1" lang="en" sz="3300">
                <a:latin typeface="Raleway"/>
                <a:ea typeface="Raleway"/>
                <a:cs typeface="Raleway"/>
                <a:sym typeface="Raleway"/>
              </a:rPr>
              <a:t>A</a:t>
            </a:r>
            <a:endParaRPr b="1" sz="3300">
              <a:latin typeface="Raleway"/>
              <a:ea typeface="Raleway"/>
              <a:cs typeface="Raleway"/>
              <a:sym typeface="Raleway"/>
            </a:endParaRPr>
          </a:p>
          <a:p>
            <a:pPr indent="0" lvl="0" marL="0" rtl="0" algn="ctr">
              <a:spcBef>
                <a:spcPts val="0"/>
              </a:spcBef>
              <a:spcAft>
                <a:spcPts val="0"/>
              </a:spcAft>
              <a:buNone/>
            </a:pPr>
            <a:r>
              <a:rPr b="1" lang="en" sz="3300">
                <a:latin typeface="Raleway"/>
                <a:ea typeface="Raleway"/>
                <a:cs typeface="Raleway"/>
                <a:sym typeface="Raleway"/>
              </a:rPr>
              <a:t>T</a:t>
            </a:r>
            <a:endParaRPr b="1" sz="3300">
              <a:latin typeface="Raleway"/>
              <a:ea typeface="Raleway"/>
              <a:cs typeface="Raleway"/>
              <a:sym typeface="Raleway"/>
            </a:endParaRPr>
          </a:p>
          <a:p>
            <a:pPr indent="0" lvl="0" marL="0" rtl="0" algn="ctr">
              <a:spcBef>
                <a:spcPts val="0"/>
              </a:spcBef>
              <a:spcAft>
                <a:spcPts val="0"/>
              </a:spcAft>
              <a:buNone/>
            </a:pPr>
            <a:r>
              <a:rPr b="1" lang="en" sz="3300">
                <a:latin typeface="Raleway"/>
                <a:ea typeface="Raleway"/>
                <a:cs typeface="Raleway"/>
                <a:sym typeface="Raleway"/>
              </a:rPr>
              <a:t>I</a:t>
            </a:r>
            <a:endParaRPr b="1" sz="3300">
              <a:latin typeface="Raleway"/>
              <a:ea typeface="Raleway"/>
              <a:cs typeface="Raleway"/>
              <a:sym typeface="Raleway"/>
            </a:endParaRPr>
          </a:p>
          <a:p>
            <a:pPr indent="0" lvl="0" marL="0" rtl="0" algn="ctr">
              <a:spcBef>
                <a:spcPts val="0"/>
              </a:spcBef>
              <a:spcAft>
                <a:spcPts val="0"/>
              </a:spcAft>
              <a:buNone/>
            </a:pPr>
            <a:r>
              <a:rPr b="1" lang="en" sz="3300">
                <a:latin typeface="Raleway"/>
                <a:ea typeface="Raleway"/>
                <a:cs typeface="Raleway"/>
                <a:sym typeface="Raleway"/>
              </a:rPr>
              <a:t>S</a:t>
            </a:r>
            <a:endParaRPr b="1" sz="3300">
              <a:latin typeface="Raleway"/>
              <a:ea typeface="Raleway"/>
              <a:cs typeface="Raleway"/>
              <a:sym typeface="Raleway"/>
            </a:endParaRPr>
          </a:p>
          <a:p>
            <a:pPr indent="0" lvl="0" marL="0" rtl="0" algn="ctr">
              <a:spcBef>
                <a:spcPts val="0"/>
              </a:spcBef>
              <a:spcAft>
                <a:spcPts val="0"/>
              </a:spcAft>
              <a:buNone/>
            </a:pPr>
            <a:r>
              <a:rPr b="1" lang="en" sz="3300">
                <a:latin typeface="Raleway"/>
                <a:ea typeface="Raleway"/>
                <a:cs typeface="Raleway"/>
                <a:sym typeface="Raleway"/>
              </a:rPr>
              <a:t>T</a:t>
            </a:r>
            <a:endParaRPr b="1" sz="3300">
              <a:latin typeface="Raleway"/>
              <a:ea typeface="Raleway"/>
              <a:cs typeface="Raleway"/>
              <a:sym typeface="Raleway"/>
            </a:endParaRPr>
          </a:p>
          <a:p>
            <a:pPr indent="0" lvl="0" marL="0" rtl="0" algn="ctr">
              <a:spcBef>
                <a:spcPts val="0"/>
              </a:spcBef>
              <a:spcAft>
                <a:spcPts val="0"/>
              </a:spcAft>
              <a:buNone/>
            </a:pPr>
            <a:r>
              <a:rPr b="1" lang="en" sz="3300">
                <a:latin typeface="Raleway"/>
                <a:ea typeface="Raleway"/>
                <a:cs typeface="Raleway"/>
                <a:sym typeface="Raleway"/>
              </a:rPr>
              <a:t>I</a:t>
            </a:r>
            <a:endParaRPr b="1" sz="3300">
              <a:latin typeface="Raleway"/>
              <a:ea typeface="Raleway"/>
              <a:cs typeface="Raleway"/>
              <a:sym typeface="Raleway"/>
            </a:endParaRPr>
          </a:p>
          <a:p>
            <a:pPr indent="0" lvl="0" marL="0" rtl="0" algn="ctr">
              <a:spcBef>
                <a:spcPts val="0"/>
              </a:spcBef>
              <a:spcAft>
                <a:spcPts val="0"/>
              </a:spcAft>
              <a:buNone/>
            </a:pPr>
            <a:r>
              <a:rPr b="1" lang="en" sz="3300">
                <a:latin typeface="Raleway"/>
                <a:ea typeface="Raleway"/>
                <a:cs typeface="Raleway"/>
                <a:sym typeface="Raleway"/>
              </a:rPr>
              <a:t>C</a:t>
            </a:r>
            <a:endParaRPr b="1" sz="3300">
              <a:latin typeface="Raleway"/>
              <a:ea typeface="Raleway"/>
              <a:cs typeface="Raleway"/>
              <a:sym typeface="Raleway"/>
            </a:endParaRPr>
          </a:p>
          <a:p>
            <a:pPr indent="0" lvl="0" marL="0" rtl="0" algn="ctr">
              <a:spcBef>
                <a:spcPts val="0"/>
              </a:spcBef>
              <a:spcAft>
                <a:spcPts val="0"/>
              </a:spcAft>
              <a:buNone/>
            </a:pPr>
            <a:r>
              <a:rPr b="1" lang="en" sz="3300">
                <a:latin typeface="Raleway"/>
                <a:ea typeface="Raleway"/>
                <a:cs typeface="Raleway"/>
                <a:sym typeface="Raleway"/>
              </a:rPr>
              <a:t>S</a:t>
            </a:r>
            <a:endParaRPr b="1" sz="3300">
              <a:latin typeface="Raleway"/>
              <a:ea typeface="Raleway"/>
              <a:cs typeface="Raleway"/>
              <a:sym typeface="Raleway"/>
            </a:endParaRPr>
          </a:p>
        </p:txBody>
      </p:sp>
      <p:pic>
        <p:nvPicPr>
          <p:cNvPr id="2046" name="Google Shape;2046;p43"/>
          <p:cNvPicPr preferRelativeResize="0"/>
          <p:nvPr/>
        </p:nvPicPr>
        <p:blipFill>
          <a:blip r:embed="rId3">
            <a:alphaModFix/>
          </a:blip>
          <a:stretch>
            <a:fillRect/>
          </a:stretch>
        </p:blipFill>
        <p:spPr>
          <a:xfrm>
            <a:off x="5421525" y="1718413"/>
            <a:ext cx="3445750" cy="1706675"/>
          </a:xfrm>
          <a:prstGeom prst="rect">
            <a:avLst/>
          </a:prstGeom>
          <a:noFill/>
          <a:ln>
            <a:noFill/>
          </a:ln>
          <a:effectLst>
            <a:outerShdw blurRad="200025" rotWithShape="0" algn="bl" dir="5400000" dist="19050">
              <a:srgbClr val="000000">
                <a:alpha val="50000"/>
              </a:srgbClr>
            </a:outerShdw>
          </a:effectLst>
        </p:spPr>
      </p:pic>
      <p:sp>
        <p:nvSpPr>
          <p:cNvPr id="2047" name="Google Shape;2047;p43"/>
          <p:cNvSpPr txBox="1"/>
          <p:nvPr/>
        </p:nvSpPr>
        <p:spPr>
          <a:xfrm>
            <a:off x="1043775" y="978600"/>
            <a:ext cx="4318500" cy="32478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600">
                <a:latin typeface="Merriweather"/>
                <a:ea typeface="Merriweather"/>
                <a:cs typeface="Merriweather"/>
                <a:sym typeface="Merriweather"/>
              </a:rPr>
              <a:t>The countries with the most LinkedIn users:- </a:t>
            </a:r>
            <a:endParaRPr sz="1500">
              <a:latin typeface="Barlow Light"/>
              <a:ea typeface="Barlow Light"/>
              <a:cs typeface="Barlow Light"/>
              <a:sym typeface="Barlow Light"/>
            </a:endParaRPr>
          </a:p>
          <a:p>
            <a:pPr indent="0" lvl="0" marL="0" rtl="0" algn="l">
              <a:lnSpc>
                <a:spcPct val="200000"/>
              </a:lnSpc>
              <a:spcBef>
                <a:spcPts val="0"/>
              </a:spcBef>
              <a:spcAft>
                <a:spcPts val="0"/>
              </a:spcAft>
              <a:buNone/>
            </a:pPr>
            <a:r>
              <a:rPr lang="en" sz="1500">
                <a:latin typeface="Barlow Light"/>
                <a:ea typeface="Barlow Light"/>
                <a:cs typeface="Barlow Light"/>
                <a:sym typeface="Barlow Light"/>
              </a:rPr>
              <a:t>●</a:t>
            </a:r>
            <a:r>
              <a:rPr lang="en" sz="1500">
                <a:latin typeface="Merriweather Light"/>
                <a:ea typeface="Merriweather Light"/>
                <a:cs typeface="Merriweather Light"/>
                <a:sym typeface="Merriweather Light"/>
              </a:rPr>
              <a:t> </a:t>
            </a:r>
            <a:r>
              <a:rPr lang="en" sz="1500">
                <a:solidFill>
                  <a:srgbClr val="073763"/>
                </a:solidFill>
                <a:latin typeface="Merriweather Light"/>
                <a:ea typeface="Merriweather Light"/>
                <a:cs typeface="Merriweather Light"/>
                <a:sym typeface="Merriweather Light"/>
              </a:rPr>
              <a:t>United States with 74 million members. </a:t>
            </a:r>
            <a:endParaRPr sz="1500">
              <a:solidFill>
                <a:srgbClr val="073763"/>
              </a:solidFill>
              <a:latin typeface="Merriweather Light"/>
              <a:ea typeface="Merriweather Light"/>
              <a:cs typeface="Merriweather Light"/>
              <a:sym typeface="Merriweather Light"/>
            </a:endParaRPr>
          </a:p>
          <a:p>
            <a:pPr indent="0" lvl="0" marL="0" rtl="0" algn="l">
              <a:lnSpc>
                <a:spcPct val="200000"/>
              </a:lnSpc>
              <a:spcBef>
                <a:spcPts val="0"/>
              </a:spcBef>
              <a:spcAft>
                <a:spcPts val="0"/>
              </a:spcAft>
              <a:buNone/>
            </a:pPr>
            <a:r>
              <a:rPr lang="en" sz="1500">
                <a:solidFill>
                  <a:srgbClr val="073763"/>
                </a:solidFill>
                <a:latin typeface="Merriweather Light"/>
                <a:ea typeface="Merriweather Light"/>
                <a:cs typeface="Merriweather Light"/>
                <a:sym typeface="Merriweather Light"/>
              </a:rPr>
              <a:t>● India with 18 million members.</a:t>
            </a:r>
            <a:endParaRPr sz="1500">
              <a:solidFill>
                <a:srgbClr val="073763"/>
              </a:solidFill>
              <a:latin typeface="Merriweather Light"/>
              <a:ea typeface="Merriweather Light"/>
              <a:cs typeface="Merriweather Light"/>
              <a:sym typeface="Merriweather Light"/>
            </a:endParaRPr>
          </a:p>
          <a:p>
            <a:pPr indent="0" lvl="0" marL="0" rtl="0" algn="l">
              <a:lnSpc>
                <a:spcPct val="200000"/>
              </a:lnSpc>
              <a:spcBef>
                <a:spcPts val="0"/>
              </a:spcBef>
              <a:spcAft>
                <a:spcPts val="0"/>
              </a:spcAft>
              <a:buNone/>
            </a:pPr>
            <a:r>
              <a:rPr lang="en" sz="1500">
                <a:solidFill>
                  <a:srgbClr val="073763"/>
                </a:solidFill>
                <a:latin typeface="Merriweather Light"/>
                <a:ea typeface="Merriweather Light"/>
                <a:cs typeface="Merriweather Light"/>
                <a:sym typeface="Merriweather Light"/>
              </a:rPr>
              <a:t>● United Kingdom with 11 million members.</a:t>
            </a:r>
            <a:endParaRPr sz="1500">
              <a:solidFill>
                <a:srgbClr val="073763"/>
              </a:solidFill>
              <a:latin typeface="Merriweather Light"/>
              <a:ea typeface="Merriweather Light"/>
              <a:cs typeface="Merriweather Light"/>
              <a:sym typeface="Merriweather Light"/>
            </a:endParaRPr>
          </a:p>
          <a:p>
            <a:pPr indent="0" lvl="0" marL="0" rtl="0" algn="l">
              <a:lnSpc>
                <a:spcPct val="200000"/>
              </a:lnSpc>
              <a:spcBef>
                <a:spcPts val="0"/>
              </a:spcBef>
              <a:spcAft>
                <a:spcPts val="0"/>
              </a:spcAft>
              <a:buNone/>
            </a:pPr>
            <a:r>
              <a:rPr lang="en" sz="1500">
                <a:solidFill>
                  <a:srgbClr val="073763"/>
                </a:solidFill>
                <a:latin typeface="Merriweather Light"/>
                <a:ea typeface="Merriweather Light"/>
                <a:cs typeface="Merriweather Light"/>
                <a:sym typeface="Merriweather Light"/>
              </a:rPr>
              <a:t>● Brazil with 11 million members.</a:t>
            </a:r>
            <a:endParaRPr sz="1500">
              <a:solidFill>
                <a:srgbClr val="073763"/>
              </a:solidFill>
              <a:latin typeface="Merriweather Light"/>
              <a:ea typeface="Merriweather Light"/>
              <a:cs typeface="Merriweather Light"/>
              <a:sym typeface="Merriweather Light"/>
            </a:endParaRPr>
          </a:p>
          <a:p>
            <a:pPr indent="0" lvl="0" marL="0" rtl="0" algn="l">
              <a:lnSpc>
                <a:spcPct val="200000"/>
              </a:lnSpc>
              <a:spcBef>
                <a:spcPts val="0"/>
              </a:spcBef>
              <a:spcAft>
                <a:spcPts val="0"/>
              </a:spcAft>
              <a:buNone/>
            </a:pPr>
            <a:r>
              <a:rPr lang="en" sz="1500">
                <a:solidFill>
                  <a:srgbClr val="073763"/>
                </a:solidFill>
                <a:latin typeface="Merriweather Light"/>
                <a:ea typeface="Merriweather Light"/>
                <a:cs typeface="Merriweather Light"/>
                <a:sym typeface="Merriweather Light"/>
              </a:rPr>
              <a:t>● Canada with 7 million member</a:t>
            </a:r>
            <a:r>
              <a:rPr lang="en" sz="1500">
                <a:solidFill>
                  <a:srgbClr val="073763"/>
                </a:solidFill>
                <a:latin typeface="Barlow Light"/>
                <a:ea typeface="Barlow Light"/>
                <a:cs typeface="Barlow Light"/>
                <a:sym typeface="Barlow Light"/>
              </a:rPr>
              <a:t>.</a:t>
            </a:r>
            <a:endParaRPr sz="1500">
              <a:solidFill>
                <a:srgbClr val="073763"/>
              </a:solidFill>
              <a:latin typeface="Barlow Light"/>
              <a:ea typeface="Barlow Light"/>
              <a:cs typeface="Barlow Light"/>
              <a:sym typeface="Barlow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44"/>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Roadmap</a:t>
            </a:r>
            <a:endParaRPr/>
          </a:p>
        </p:txBody>
      </p:sp>
      <p:sp>
        <p:nvSpPr>
          <p:cNvPr id="2053" name="Google Shape;2053;p4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54" name="Google Shape;2054;p44"/>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5" name="Google Shape;2055;p44"/>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lt1"/>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nvGrpSpPr>
          <p:cNvPr id="2056" name="Google Shape;2056;p44"/>
          <p:cNvGrpSpPr/>
          <p:nvPr/>
        </p:nvGrpSpPr>
        <p:grpSpPr>
          <a:xfrm>
            <a:off x="1786339" y="1703401"/>
            <a:ext cx="473400" cy="473400"/>
            <a:chOff x="1786339" y="1703401"/>
            <a:chExt cx="473400" cy="473400"/>
          </a:xfrm>
        </p:grpSpPr>
        <p:sp>
          <p:nvSpPr>
            <p:cNvPr id="2057" name="Google Shape;2057;p44"/>
            <p:cNvSpPr/>
            <p:nvPr/>
          </p:nvSpPr>
          <p:spPr>
            <a:xfrm rot="8100000">
              <a:off x="1855667" y="1772729"/>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2058" name="Google Shape;2058;p44"/>
            <p:cNvSpPr/>
            <p:nvPr/>
          </p:nvSpPr>
          <p:spPr>
            <a:xfrm>
              <a:off x="195598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Barlow"/>
                  <a:ea typeface="Barlow"/>
                  <a:cs typeface="Barlow"/>
                  <a:sym typeface="Barlow"/>
                </a:rPr>
                <a:t>1</a:t>
              </a:r>
              <a:endParaRPr sz="600">
                <a:solidFill>
                  <a:schemeClr val="dk2"/>
                </a:solidFill>
                <a:latin typeface="Barlow"/>
                <a:ea typeface="Barlow"/>
                <a:cs typeface="Barlow"/>
                <a:sym typeface="Barlow"/>
              </a:endParaRPr>
            </a:p>
          </p:txBody>
        </p:sp>
      </p:grpSp>
      <p:grpSp>
        <p:nvGrpSpPr>
          <p:cNvPr id="2059" name="Google Shape;2059;p44"/>
          <p:cNvGrpSpPr/>
          <p:nvPr/>
        </p:nvGrpSpPr>
        <p:grpSpPr>
          <a:xfrm>
            <a:off x="3814414" y="1703401"/>
            <a:ext cx="473400" cy="473400"/>
            <a:chOff x="3814414" y="1703401"/>
            <a:chExt cx="473400" cy="473400"/>
          </a:xfrm>
        </p:grpSpPr>
        <p:sp>
          <p:nvSpPr>
            <p:cNvPr id="2060" name="Google Shape;2060;p44"/>
            <p:cNvSpPr/>
            <p:nvPr/>
          </p:nvSpPr>
          <p:spPr>
            <a:xfrm rot="8100000">
              <a:off x="3883742" y="1772729"/>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2061" name="Google Shape;2061;p44"/>
            <p:cNvSpPr/>
            <p:nvPr/>
          </p:nvSpPr>
          <p:spPr>
            <a:xfrm>
              <a:off x="3984064"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Barlow"/>
                  <a:ea typeface="Barlow"/>
                  <a:cs typeface="Barlow"/>
                  <a:sym typeface="Barlow"/>
                </a:rPr>
                <a:t>3</a:t>
              </a:r>
              <a:endParaRPr sz="600">
                <a:solidFill>
                  <a:schemeClr val="dk2"/>
                </a:solidFill>
                <a:latin typeface="Barlow"/>
                <a:ea typeface="Barlow"/>
                <a:cs typeface="Barlow"/>
                <a:sym typeface="Barlow"/>
              </a:endParaRPr>
            </a:p>
          </p:txBody>
        </p:sp>
      </p:grpSp>
      <p:grpSp>
        <p:nvGrpSpPr>
          <p:cNvPr id="2062" name="Google Shape;2062;p44"/>
          <p:cNvGrpSpPr/>
          <p:nvPr/>
        </p:nvGrpSpPr>
        <p:grpSpPr>
          <a:xfrm>
            <a:off x="5842489" y="1703401"/>
            <a:ext cx="473400" cy="473400"/>
            <a:chOff x="5842489" y="1703401"/>
            <a:chExt cx="473400" cy="473400"/>
          </a:xfrm>
        </p:grpSpPr>
        <p:sp>
          <p:nvSpPr>
            <p:cNvPr id="2063" name="Google Shape;2063;p44"/>
            <p:cNvSpPr/>
            <p:nvPr/>
          </p:nvSpPr>
          <p:spPr>
            <a:xfrm rot="8100000">
              <a:off x="5911817" y="1772729"/>
              <a:ext cx="334744" cy="334744"/>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2064" name="Google Shape;2064;p44"/>
            <p:cNvSpPr/>
            <p:nvPr/>
          </p:nvSpPr>
          <p:spPr>
            <a:xfrm>
              <a:off x="601213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Barlow"/>
                  <a:ea typeface="Barlow"/>
                  <a:cs typeface="Barlow"/>
                  <a:sym typeface="Barlow"/>
                </a:rPr>
                <a:t>5</a:t>
              </a:r>
              <a:endParaRPr sz="600">
                <a:solidFill>
                  <a:schemeClr val="dk2"/>
                </a:solidFill>
                <a:latin typeface="Barlow"/>
                <a:ea typeface="Barlow"/>
                <a:cs typeface="Barlow"/>
                <a:sym typeface="Barlow"/>
              </a:endParaRPr>
            </a:p>
          </p:txBody>
        </p:sp>
      </p:grpSp>
      <p:grpSp>
        <p:nvGrpSpPr>
          <p:cNvPr id="2065" name="Google Shape;2065;p44"/>
          <p:cNvGrpSpPr/>
          <p:nvPr/>
        </p:nvGrpSpPr>
        <p:grpSpPr>
          <a:xfrm>
            <a:off x="6880814" y="3576300"/>
            <a:ext cx="473400" cy="473400"/>
            <a:chOff x="6880814" y="3576300"/>
            <a:chExt cx="473400" cy="473400"/>
          </a:xfrm>
        </p:grpSpPr>
        <p:sp>
          <p:nvSpPr>
            <p:cNvPr id="2066" name="Google Shape;2066;p44"/>
            <p:cNvSpPr/>
            <p:nvPr/>
          </p:nvSpPr>
          <p:spPr>
            <a:xfrm rot="-2700000">
              <a:off x="6950142" y="3645628"/>
              <a:ext cx="334744" cy="334744"/>
            </a:xfrm>
            <a:prstGeom prst="teardrop">
              <a:avLst>
                <a:gd fmla="val 10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2067" name="Google Shape;2067;p44"/>
            <p:cNvSpPr/>
            <p:nvPr/>
          </p:nvSpPr>
          <p:spPr>
            <a:xfrm flipH="1">
              <a:off x="705046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Barlow"/>
                  <a:ea typeface="Barlow"/>
                  <a:cs typeface="Barlow"/>
                  <a:sym typeface="Barlow"/>
                </a:rPr>
                <a:t>6</a:t>
              </a:r>
              <a:endParaRPr sz="600">
                <a:solidFill>
                  <a:schemeClr val="dk2"/>
                </a:solidFill>
                <a:latin typeface="Barlow"/>
                <a:ea typeface="Barlow"/>
                <a:cs typeface="Barlow"/>
                <a:sym typeface="Barlow"/>
              </a:endParaRPr>
            </a:p>
          </p:txBody>
        </p:sp>
      </p:grpSp>
      <p:grpSp>
        <p:nvGrpSpPr>
          <p:cNvPr id="2068" name="Google Shape;2068;p44"/>
          <p:cNvGrpSpPr/>
          <p:nvPr/>
        </p:nvGrpSpPr>
        <p:grpSpPr>
          <a:xfrm>
            <a:off x="4852739" y="3576300"/>
            <a:ext cx="473400" cy="473400"/>
            <a:chOff x="4852739" y="3576300"/>
            <a:chExt cx="473400" cy="473400"/>
          </a:xfrm>
        </p:grpSpPr>
        <p:sp>
          <p:nvSpPr>
            <p:cNvPr id="2069" name="Google Shape;2069;p44"/>
            <p:cNvSpPr/>
            <p:nvPr/>
          </p:nvSpPr>
          <p:spPr>
            <a:xfrm rot="-2700000">
              <a:off x="4922067" y="3645628"/>
              <a:ext cx="334744" cy="334744"/>
            </a:xfrm>
            <a:prstGeom prst="teardrop">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2070" name="Google Shape;2070;p44"/>
            <p:cNvSpPr/>
            <p:nvPr/>
          </p:nvSpPr>
          <p:spPr>
            <a:xfrm flipH="1">
              <a:off x="5022389"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Barlow"/>
                  <a:ea typeface="Barlow"/>
                  <a:cs typeface="Barlow"/>
                  <a:sym typeface="Barlow"/>
                </a:rPr>
                <a:t>4</a:t>
              </a:r>
              <a:endParaRPr sz="600">
                <a:solidFill>
                  <a:schemeClr val="dk2"/>
                </a:solidFill>
                <a:latin typeface="Barlow"/>
                <a:ea typeface="Barlow"/>
                <a:cs typeface="Barlow"/>
                <a:sym typeface="Barlow"/>
              </a:endParaRPr>
            </a:p>
          </p:txBody>
        </p:sp>
      </p:grpSp>
      <p:grpSp>
        <p:nvGrpSpPr>
          <p:cNvPr id="2071" name="Google Shape;2071;p44"/>
          <p:cNvGrpSpPr/>
          <p:nvPr/>
        </p:nvGrpSpPr>
        <p:grpSpPr>
          <a:xfrm>
            <a:off x="2824664" y="3576300"/>
            <a:ext cx="473400" cy="473400"/>
            <a:chOff x="2824664" y="3576300"/>
            <a:chExt cx="473400" cy="473400"/>
          </a:xfrm>
        </p:grpSpPr>
        <p:sp>
          <p:nvSpPr>
            <p:cNvPr id="2072" name="Google Shape;2072;p44"/>
            <p:cNvSpPr/>
            <p:nvPr/>
          </p:nvSpPr>
          <p:spPr>
            <a:xfrm rot="-2700000">
              <a:off x="2893992" y="36456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2073" name="Google Shape;2073;p44"/>
            <p:cNvSpPr/>
            <p:nvPr/>
          </p:nvSpPr>
          <p:spPr>
            <a:xfrm flipH="1">
              <a:off x="299431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Barlow"/>
                  <a:ea typeface="Barlow"/>
                  <a:cs typeface="Barlow"/>
                  <a:sym typeface="Barlow"/>
                </a:rPr>
                <a:t>2</a:t>
              </a:r>
              <a:endParaRPr sz="600">
                <a:solidFill>
                  <a:schemeClr val="dk2"/>
                </a:solidFill>
                <a:latin typeface="Barlow"/>
                <a:ea typeface="Barlow"/>
                <a:cs typeface="Barlow"/>
                <a:sym typeface="Barlow"/>
              </a:endParaRPr>
            </a:p>
          </p:txBody>
        </p:sp>
      </p:grpSp>
      <p:sp>
        <p:nvSpPr>
          <p:cNvPr id="2074" name="Google Shape;2074;p44"/>
          <p:cNvSpPr txBox="1"/>
          <p:nvPr/>
        </p:nvSpPr>
        <p:spPr>
          <a:xfrm>
            <a:off x="1379850" y="11561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1100">
                <a:solidFill>
                  <a:schemeClr val="dk2"/>
                </a:solidFill>
                <a:latin typeface="Barlow"/>
                <a:ea typeface="Barlow"/>
                <a:cs typeface="Barlow"/>
                <a:sym typeface="Barlow"/>
              </a:rPr>
              <a:t>PROFILE PHOTO</a:t>
            </a:r>
            <a:endParaRPr sz="1100">
              <a:solidFill>
                <a:schemeClr val="dk2"/>
              </a:solidFill>
              <a:latin typeface="Barlow"/>
              <a:ea typeface="Barlow"/>
              <a:cs typeface="Barlow"/>
              <a:sym typeface="Barlow"/>
            </a:endParaRPr>
          </a:p>
        </p:txBody>
      </p:sp>
      <p:sp>
        <p:nvSpPr>
          <p:cNvPr id="2075" name="Google Shape;2075;p44"/>
          <p:cNvSpPr txBox="1"/>
          <p:nvPr/>
        </p:nvSpPr>
        <p:spPr>
          <a:xfrm>
            <a:off x="3377205" y="11561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2"/>
                </a:solidFill>
                <a:latin typeface="Barlow"/>
                <a:ea typeface="Barlow"/>
                <a:cs typeface="Barlow"/>
                <a:sym typeface="Barlow"/>
              </a:rPr>
              <a:t>SKILLS</a:t>
            </a:r>
            <a:endParaRPr sz="900">
              <a:solidFill>
                <a:schemeClr val="dk2"/>
              </a:solidFill>
              <a:latin typeface="Barlow"/>
              <a:ea typeface="Barlow"/>
              <a:cs typeface="Barlow"/>
              <a:sym typeface="Barlow"/>
            </a:endParaRPr>
          </a:p>
        </p:txBody>
      </p:sp>
      <p:sp>
        <p:nvSpPr>
          <p:cNvPr id="2076" name="Google Shape;2076;p44"/>
          <p:cNvSpPr txBox="1"/>
          <p:nvPr/>
        </p:nvSpPr>
        <p:spPr>
          <a:xfrm>
            <a:off x="5436010" y="11561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2"/>
                </a:solidFill>
                <a:latin typeface="Barlow"/>
                <a:ea typeface="Barlow"/>
                <a:cs typeface="Barlow"/>
                <a:sym typeface="Barlow"/>
              </a:rPr>
              <a:t>REGULAR </a:t>
            </a:r>
            <a:r>
              <a:rPr lang="en" sz="900">
                <a:solidFill>
                  <a:schemeClr val="dk2"/>
                </a:solidFill>
                <a:latin typeface="Barlow"/>
                <a:ea typeface="Barlow"/>
                <a:cs typeface="Barlow"/>
                <a:sym typeface="Barlow"/>
              </a:rPr>
              <a:t>UPDATING</a:t>
            </a:r>
            <a:endParaRPr sz="900">
              <a:solidFill>
                <a:schemeClr val="dk2"/>
              </a:solidFill>
              <a:latin typeface="Barlow"/>
              <a:ea typeface="Barlow"/>
              <a:cs typeface="Barlow"/>
              <a:sym typeface="Barlow"/>
            </a:endParaRPr>
          </a:p>
        </p:txBody>
      </p:sp>
      <p:sp>
        <p:nvSpPr>
          <p:cNvPr id="2077" name="Google Shape;2077;p44"/>
          <p:cNvSpPr txBox="1"/>
          <p:nvPr/>
        </p:nvSpPr>
        <p:spPr>
          <a:xfrm>
            <a:off x="2418175" y="40636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2"/>
                </a:solidFill>
                <a:latin typeface="Barlow"/>
                <a:ea typeface="Barlow"/>
                <a:cs typeface="Barlow"/>
                <a:sym typeface="Barlow"/>
              </a:rPr>
              <a:t>ACHIEVEMENTS</a:t>
            </a:r>
            <a:endParaRPr sz="900">
              <a:solidFill>
                <a:schemeClr val="dk2"/>
              </a:solidFill>
              <a:latin typeface="Barlow"/>
              <a:ea typeface="Barlow"/>
              <a:cs typeface="Barlow"/>
              <a:sym typeface="Barlow"/>
            </a:endParaRPr>
          </a:p>
        </p:txBody>
      </p:sp>
      <p:sp>
        <p:nvSpPr>
          <p:cNvPr id="2078" name="Google Shape;2078;p44"/>
          <p:cNvSpPr txBox="1"/>
          <p:nvPr/>
        </p:nvSpPr>
        <p:spPr>
          <a:xfrm>
            <a:off x="4446255" y="40636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2"/>
                </a:solidFill>
                <a:latin typeface="Barlow"/>
                <a:ea typeface="Barlow"/>
                <a:cs typeface="Barlow"/>
                <a:sym typeface="Barlow"/>
              </a:rPr>
              <a:t>DESCRIPTION</a:t>
            </a:r>
            <a:endParaRPr sz="900">
              <a:solidFill>
                <a:schemeClr val="dk2"/>
              </a:solidFill>
              <a:latin typeface="Barlow"/>
              <a:ea typeface="Barlow"/>
              <a:cs typeface="Barlow"/>
              <a:sym typeface="Barlow"/>
            </a:endParaRPr>
          </a:p>
        </p:txBody>
      </p:sp>
      <p:sp>
        <p:nvSpPr>
          <p:cNvPr id="2079" name="Google Shape;2079;p44"/>
          <p:cNvSpPr txBox="1"/>
          <p:nvPr/>
        </p:nvSpPr>
        <p:spPr>
          <a:xfrm>
            <a:off x="6474335" y="40636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2"/>
                </a:solidFill>
                <a:latin typeface="Barlow"/>
                <a:ea typeface="Barlow"/>
                <a:cs typeface="Barlow"/>
                <a:sym typeface="Barlow"/>
              </a:rPr>
              <a:t>BEING ACTIVE</a:t>
            </a:r>
            <a:endParaRPr sz="900">
              <a:solidFill>
                <a:schemeClr val="dk2"/>
              </a:solidFill>
              <a:latin typeface="Barlow"/>
              <a:ea typeface="Barlow"/>
              <a:cs typeface="Barlow"/>
              <a:sym typeface="Barlo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sp>
        <p:nvSpPr>
          <p:cNvPr id="2084" name="Google Shape;2084;p4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85" name="Google Shape;2085;p45"/>
          <p:cNvSpPr txBox="1"/>
          <p:nvPr>
            <p:ph idx="4294967295" type="ctrTitle"/>
          </p:nvPr>
        </p:nvSpPr>
        <p:spPr>
          <a:xfrm>
            <a:off x="0" y="225800"/>
            <a:ext cx="9144000" cy="59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4000">
                <a:latin typeface="Raleway"/>
                <a:ea typeface="Raleway"/>
                <a:cs typeface="Raleway"/>
                <a:sym typeface="Raleway"/>
              </a:rPr>
              <a:t>LINKEDIN IN A NUTSHELL !!</a:t>
            </a:r>
            <a:endParaRPr b="1" sz="4000">
              <a:latin typeface="Raleway"/>
              <a:ea typeface="Raleway"/>
              <a:cs typeface="Raleway"/>
              <a:sym typeface="Raleway"/>
            </a:endParaRPr>
          </a:p>
        </p:txBody>
      </p:sp>
      <p:sp>
        <p:nvSpPr>
          <p:cNvPr id="2086" name="Google Shape;2086;p45"/>
          <p:cNvSpPr txBox="1"/>
          <p:nvPr>
            <p:ph idx="4294967295" type="subTitle"/>
          </p:nvPr>
        </p:nvSpPr>
        <p:spPr>
          <a:xfrm>
            <a:off x="393875" y="818900"/>
            <a:ext cx="8121600" cy="4054200"/>
          </a:xfrm>
          <a:prstGeom prst="rect">
            <a:avLst/>
          </a:prstGeom>
        </p:spPr>
        <p:txBody>
          <a:bodyPr anchorCtr="0" anchor="t" bIns="0" lIns="0" spcFirstLastPara="1" rIns="0" wrap="square" tIns="0">
            <a:noAutofit/>
          </a:bodyPr>
          <a:lstStyle/>
          <a:p>
            <a:pPr indent="0" lvl="0" marL="0" rtl="0" algn="l">
              <a:lnSpc>
                <a:spcPct val="150000"/>
              </a:lnSpc>
              <a:spcBef>
                <a:spcPts val="600"/>
              </a:spcBef>
              <a:spcAft>
                <a:spcPts val="0"/>
              </a:spcAft>
              <a:buNone/>
            </a:pPr>
            <a:r>
              <a:rPr lang="en" sz="1800">
                <a:solidFill>
                  <a:srgbClr val="073763"/>
                </a:solidFill>
                <a:latin typeface="Merriweather Light"/>
                <a:ea typeface="Merriweather Light"/>
                <a:cs typeface="Merriweather Light"/>
                <a:sym typeface="Merriweather Light"/>
              </a:rPr>
              <a:t>➢</a:t>
            </a:r>
            <a:r>
              <a:rPr lang="en" sz="1600">
                <a:solidFill>
                  <a:srgbClr val="073763"/>
                </a:solidFill>
                <a:latin typeface="Merriweather Light"/>
                <a:ea typeface="Merriweather Light"/>
                <a:cs typeface="Merriweather Light"/>
                <a:sym typeface="Merriweather Light"/>
              </a:rPr>
              <a:t> LinkedIn is a social networking website for people in professional jobs.</a:t>
            </a:r>
            <a:endParaRPr sz="1600">
              <a:solidFill>
                <a:srgbClr val="073763"/>
              </a:solidFill>
              <a:latin typeface="Merriweather Light"/>
              <a:ea typeface="Merriweather Light"/>
              <a:cs typeface="Merriweather Light"/>
              <a:sym typeface="Merriweather Light"/>
            </a:endParaRPr>
          </a:p>
          <a:p>
            <a:pPr indent="0" lvl="0" marL="0" rtl="0" algn="l">
              <a:lnSpc>
                <a:spcPct val="150000"/>
              </a:lnSpc>
              <a:spcBef>
                <a:spcPts val="600"/>
              </a:spcBef>
              <a:spcAft>
                <a:spcPts val="0"/>
              </a:spcAft>
              <a:buNone/>
            </a:pPr>
            <a:r>
              <a:rPr lang="en" sz="1600">
                <a:solidFill>
                  <a:srgbClr val="073763"/>
                </a:solidFill>
                <a:latin typeface="Merriweather Light"/>
                <a:ea typeface="Merriweather Light"/>
                <a:cs typeface="Merriweather Light"/>
                <a:sym typeface="Merriweather Light"/>
              </a:rPr>
              <a:t>➢ The company started in December 2002, and the website opened May 5, 2003. </a:t>
            </a:r>
            <a:endParaRPr sz="1600">
              <a:solidFill>
                <a:srgbClr val="073763"/>
              </a:solidFill>
              <a:latin typeface="Merriweather Light"/>
              <a:ea typeface="Merriweather Light"/>
              <a:cs typeface="Merriweather Light"/>
              <a:sym typeface="Merriweather Light"/>
            </a:endParaRPr>
          </a:p>
          <a:p>
            <a:pPr indent="0" lvl="0" marL="0" rtl="0" algn="l">
              <a:lnSpc>
                <a:spcPct val="150000"/>
              </a:lnSpc>
              <a:spcBef>
                <a:spcPts val="600"/>
              </a:spcBef>
              <a:spcAft>
                <a:spcPts val="0"/>
              </a:spcAft>
              <a:buNone/>
            </a:pPr>
            <a:r>
              <a:rPr lang="en" sz="1600">
                <a:solidFill>
                  <a:srgbClr val="073763"/>
                </a:solidFill>
                <a:latin typeface="Merriweather Light"/>
                <a:ea typeface="Merriweather Light"/>
                <a:cs typeface="Merriweather Light"/>
                <a:sym typeface="Merriweather Light"/>
              </a:rPr>
              <a:t>➢ Users can make connections with other people they have worked with, post       their work experience and skills, look for jobs, and look for workers. </a:t>
            </a:r>
            <a:endParaRPr sz="1600">
              <a:solidFill>
                <a:srgbClr val="073763"/>
              </a:solidFill>
              <a:latin typeface="Merriweather Light"/>
              <a:ea typeface="Merriweather Light"/>
              <a:cs typeface="Merriweather Light"/>
              <a:sym typeface="Merriweather Light"/>
            </a:endParaRPr>
          </a:p>
          <a:p>
            <a:pPr indent="0" lvl="0" marL="0" rtl="0" algn="l">
              <a:lnSpc>
                <a:spcPct val="150000"/>
              </a:lnSpc>
              <a:spcBef>
                <a:spcPts val="600"/>
              </a:spcBef>
              <a:spcAft>
                <a:spcPts val="0"/>
              </a:spcAft>
              <a:buNone/>
            </a:pPr>
            <a:r>
              <a:rPr lang="en" sz="1600">
                <a:solidFill>
                  <a:srgbClr val="073763"/>
                </a:solidFill>
                <a:latin typeface="Merriweather Light"/>
                <a:ea typeface="Merriweather Light"/>
                <a:cs typeface="Merriweather Light"/>
                <a:sym typeface="Merriweather Light"/>
              </a:rPr>
              <a:t>➢ The site is available in many languages, including most European languages, Japanese, Korean, Indonesian, and Malay. </a:t>
            </a:r>
            <a:endParaRPr sz="1600">
              <a:solidFill>
                <a:srgbClr val="073763"/>
              </a:solidFill>
              <a:latin typeface="Merriweather Light"/>
              <a:ea typeface="Merriweather Light"/>
              <a:cs typeface="Merriweather Light"/>
              <a:sym typeface="Merriweather Light"/>
            </a:endParaRPr>
          </a:p>
          <a:p>
            <a:pPr indent="0" lvl="0" marL="0" rtl="0" algn="l">
              <a:lnSpc>
                <a:spcPct val="150000"/>
              </a:lnSpc>
              <a:spcBef>
                <a:spcPts val="600"/>
              </a:spcBef>
              <a:spcAft>
                <a:spcPts val="0"/>
              </a:spcAft>
              <a:buNone/>
            </a:pPr>
            <a:r>
              <a:rPr lang="en" sz="1600">
                <a:solidFill>
                  <a:srgbClr val="073763"/>
                </a:solidFill>
                <a:latin typeface="Merriweather Light"/>
                <a:ea typeface="Merriweather Light"/>
                <a:cs typeface="Merriweather Light"/>
                <a:sym typeface="Merriweather Light"/>
              </a:rPr>
              <a:t>➢ LinkedIn has more than 200 million members around the world. </a:t>
            </a:r>
            <a:endParaRPr sz="1600">
              <a:solidFill>
                <a:srgbClr val="073763"/>
              </a:solidFill>
              <a:latin typeface="Merriweather Light"/>
              <a:ea typeface="Merriweather Light"/>
              <a:cs typeface="Merriweather Light"/>
              <a:sym typeface="Merriweather Light"/>
            </a:endParaRPr>
          </a:p>
          <a:p>
            <a:pPr indent="0" lvl="0" marL="0" rtl="0" algn="l">
              <a:lnSpc>
                <a:spcPct val="150000"/>
              </a:lnSpc>
              <a:spcBef>
                <a:spcPts val="600"/>
              </a:spcBef>
              <a:spcAft>
                <a:spcPts val="0"/>
              </a:spcAft>
              <a:buNone/>
            </a:pPr>
            <a:r>
              <a:rPr lang="en" sz="1600">
                <a:solidFill>
                  <a:srgbClr val="073763"/>
                </a:solidFill>
                <a:latin typeface="Merriweather Light"/>
                <a:ea typeface="Merriweather Light"/>
                <a:cs typeface="Merriweather Light"/>
                <a:sym typeface="Merriweather Light"/>
              </a:rPr>
              <a:t>➢ The company which owns LinkedIn, the LinkedIn Corporation, was bought out by Microsoft in 2016 for US$26 billion. </a:t>
            </a:r>
            <a:endParaRPr sz="1600">
              <a:solidFill>
                <a:srgbClr val="073763"/>
              </a:solidFill>
              <a:latin typeface="Merriweather Light"/>
              <a:ea typeface="Merriweather Light"/>
              <a:cs typeface="Merriweather Light"/>
              <a:sym typeface="Merriweather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0" name="Shape 2090"/>
        <p:cNvGrpSpPr/>
        <p:nvPr/>
      </p:nvGrpSpPr>
      <p:grpSpPr>
        <a:xfrm>
          <a:off x="0" y="0"/>
          <a:ext cx="0" cy="0"/>
          <a:chOff x="0" y="0"/>
          <a:chExt cx="0" cy="0"/>
        </a:xfrm>
      </p:grpSpPr>
      <p:sp>
        <p:nvSpPr>
          <p:cNvPr id="2091" name="Google Shape;2091;p4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sp>
        <p:nvSpPr>
          <p:cNvPr id="2092" name="Google Shape;2092;p46"/>
          <p:cNvSpPr txBox="1"/>
          <p:nvPr>
            <p:ph idx="4294967295" type="body"/>
          </p:nvPr>
        </p:nvSpPr>
        <p:spPr>
          <a:xfrm>
            <a:off x="556050" y="128325"/>
            <a:ext cx="7321500" cy="9027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3100">
                <a:solidFill>
                  <a:srgbClr val="FFFFFF"/>
                </a:solidFill>
                <a:latin typeface="Times New Roman"/>
                <a:ea typeface="Times New Roman"/>
                <a:cs typeface="Times New Roman"/>
                <a:sym typeface="Times New Roman"/>
              </a:rPr>
              <a:t>Our LinkedIn Profiles</a:t>
            </a:r>
            <a:endParaRPr b="1" sz="3000">
              <a:solidFill>
                <a:schemeClr val="lt1"/>
              </a:solidFill>
              <a:latin typeface="Times New Roman"/>
              <a:ea typeface="Times New Roman"/>
              <a:cs typeface="Times New Roman"/>
              <a:sym typeface="Times New Roman"/>
            </a:endParaRPr>
          </a:p>
        </p:txBody>
      </p:sp>
      <p:grpSp>
        <p:nvGrpSpPr>
          <p:cNvPr id="2093" name="Google Shape;2093;p46"/>
          <p:cNvGrpSpPr/>
          <p:nvPr/>
        </p:nvGrpSpPr>
        <p:grpSpPr>
          <a:xfrm>
            <a:off x="198900" y="1722063"/>
            <a:ext cx="3705925" cy="700025"/>
            <a:chOff x="198900" y="2179263"/>
            <a:chExt cx="3705925" cy="700025"/>
          </a:xfrm>
        </p:grpSpPr>
        <p:pic>
          <p:nvPicPr>
            <p:cNvPr id="2094" name="Google Shape;2094;p46"/>
            <p:cNvPicPr preferRelativeResize="0"/>
            <p:nvPr/>
          </p:nvPicPr>
          <p:blipFill>
            <a:blip r:embed="rId3">
              <a:alphaModFix/>
            </a:blip>
            <a:stretch>
              <a:fillRect/>
            </a:stretch>
          </p:blipFill>
          <p:spPr>
            <a:xfrm>
              <a:off x="198900" y="2254388"/>
              <a:ext cx="607800" cy="624900"/>
            </a:xfrm>
            <a:prstGeom prst="ellipse">
              <a:avLst/>
            </a:prstGeom>
            <a:noFill/>
            <a:ln>
              <a:noFill/>
            </a:ln>
          </p:spPr>
        </p:pic>
        <p:sp>
          <p:nvSpPr>
            <p:cNvPr id="2095" name="Google Shape;2095;p46"/>
            <p:cNvSpPr txBox="1"/>
            <p:nvPr/>
          </p:nvSpPr>
          <p:spPr>
            <a:xfrm>
              <a:off x="820525" y="2179263"/>
              <a:ext cx="3084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Barlow Light"/>
                  <a:ea typeface="Barlow Light"/>
                  <a:cs typeface="Barlow Light"/>
                  <a:sym typeface="Barlow Light"/>
                </a:rPr>
                <a:t>Apurv Prakash Shrivastav</a:t>
              </a:r>
              <a:br>
                <a:rPr lang="en" sz="1100">
                  <a:latin typeface="Barlow Light"/>
                  <a:ea typeface="Barlow Light"/>
                  <a:cs typeface="Barlow Light"/>
                  <a:sym typeface="Barlow Light"/>
                </a:rPr>
              </a:br>
              <a:r>
                <a:rPr lang="en" sz="1100">
                  <a:latin typeface="Barlow Light"/>
                  <a:ea typeface="Barlow Light"/>
                  <a:cs typeface="Barlow Light"/>
                  <a:sym typeface="Barlow Light"/>
                </a:rPr>
                <a:t>https://www.linkedin.com/in/apurv-prakash-shrivastava-71a11b138/</a:t>
              </a:r>
              <a:endParaRPr sz="1100">
                <a:latin typeface="Barlow Light"/>
                <a:ea typeface="Barlow Light"/>
                <a:cs typeface="Barlow Light"/>
                <a:sym typeface="Barlow Light"/>
              </a:endParaRPr>
            </a:p>
          </p:txBody>
        </p:sp>
      </p:grpSp>
      <p:grpSp>
        <p:nvGrpSpPr>
          <p:cNvPr id="2096" name="Google Shape;2096;p46"/>
          <p:cNvGrpSpPr/>
          <p:nvPr/>
        </p:nvGrpSpPr>
        <p:grpSpPr>
          <a:xfrm>
            <a:off x="251500" y="988225"/>
            <a:ext cx="3745800" cy="692700"/>
            <a:chOff x="251500" y="1369225"/>
            <a:chExt cx="3745800" cy="692700"/>
          </a:xfrm>
        </p:grpSpPr>
        <p:pic>
          <p:nvPicPr>
            <p:cNvPr id="2097" name="Google Shape;2097;p46"/>
            <p:cNvPicPr preferRelativeResize="0"/>
            <p:nvPr/>
          </p:nvPicPr>
          <p:blipFill>
            <a:blip r:embed="rId4">
              <a:alphaModFix/>
            </a:blip>
            <a:stretch>
              <a:fillRect/>
            </a:stretch>
          </p:blipFill>
          <p:spPr>
            <a:xfrm>
              <a:off x="251500" y="1437025"/>
              <a:ext cx="607800" cy="624900"/>
            </a:xfrm>
            <a:prstGeom prst="ellipse">
              <a:avLst/>
            </a:prstGeom>
            <a:noFill/>
            <a:ln>
              <a:noFill/>
            </a:ln>
          </p:spPr>
        </p:pic>
        <p:sp>
          <p:nvSpPr>
            <p:cNvPr id="2098" name="Google Shape;2098;p46"/>
            <p:cNvSpPr txBox="1"/>
            <p:nvPr/>
          </p:nvSpPr>
          <p:spPr>
            <a:xfrm>
              <a:off x="859300" y="1369225"/>
              <a:ext cx="3138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Barlow Light"/>
                  <a:ea typeface="Barlow Light"/>
                  <a:cs typeface="Barlow Light"/>
                  <a:sym typeface="Barlow Light"/>
                </a:rPr>
                <a:t>Ashutosh Pandey - https://www.linkedin.com/in/ashutosh-pandey-486ba01b5</a:t>
              </a:r>
              <a:endParaRPr sz="1100">
                <a:latin typeface="Barlow Light"/>
                <a:ea typeface="Barlow Light"/>
                <a:cs typeface="Barlow Light"/>
                <a:sym typeface="Barlow Light"/>
              </a:endParaRPr>
            </a:p>
          </p:txBody>
        </p:sp>
      </p:grpSp>
      <p:grpSp>
        <p:nvGrpSpPr>
          <p:cNvPr id="2099" name="Google Shape;2099;p46"/>
          <p:cNvGrpSpPr/>
          <p:nvPr/>
        </p:nvGrpSpPr>
        <p:grpSpPr>
          <a:xfrm>
            <a:off x="190350" y="2510925"/>
            <a:ext cx="3806950" cy="692700"/>
            <a:chOff x="190350" y="2434725"/>
            <a:chExt cx="3806950" cy="692700"/>
          </a:xfrm>
        </p:grpSpPr>
        <p:pic>
          <p:nvPicPr>
            <p:cNvPr id="2100" name="Google Shape;2100;p46"/>
            <p:cNvPicPr preferRelativeResize="0"/>
            <p:nvPr/>
          </p:nvPicPr>
          <p:blipFill>
            <a:blip r:embed="rId5">
              <a:alphaModFix/>
            </a:blip>
            <a:stretch>
              <a:fillRect/>
            </a:stretch>
          </p:blipFill>
          <p:spPr>
            <a:xfrm>
              <a:off x="190350" y="2455925"/>
              <a:ext cx="624900" cy="624900"/>
            </a:xfrm>
            <a:prstGeom prst="ellipse">
              <a:avLst/>
            </a:prstGeom>
            <a:noFill/>
            <a:ln>
              <a:noFill/>
            </a:ln>
          </p:spPr>
        </p:pic>
        <p:sp>
          <p:nvSpPr>
            <p:cNvPr id="2101" name="Google Shape;2101;p46"/>
            <p:cNvSpPr txBox="1"/>
            <p:nvPr/>
          </p:nvSpPr>
          <p:spPr>
            <a:xfrm>
              <a:off x="859300" y="2434725"/>
              <a:ext cx="3138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Barlow Light"/>
                  <a:ea typeface="Barlow Light"/>
                  <a:cs typeface="Barlow Light"/>
                  <a:sym typeface="Barlow Light"/>
                </a:rPr>
                <a:t>Shashank Vishwakarma - https://www.linkedin.com/in/shashank-vishwakarma-06978b1ab</a:t>
              </a:r>
              <a:endParaRPr sz="1100">
                <a:latin typeface="Barlow Light"/>
                <a:ea typeface="Barlow Light"/>
                <a:cs typeface="Barlow Light"/>
                <a:sym typeface="Barlow Light"/>
              </a:endParaRPr>
            </a:p>
          </p:txBody>
        </p:sp>
      </p:grpSp>
      <p:grpSp>
        <p:nvGrpSpPr>
          <p:cNvPr id="2102" name="Google Shape;2102;p46"/>
          <p:cNvGrpSpPr/>
          <p:nvPr/>
        </p:nvGrpSpPr>
        <p:grpSpPr>
          <a:xfrm>
            <a:off x="228775" y="3216250"/>
            <a:ext cx="3705950" cy="609675"/>
            <a:chOff x="198900" y="3900175"/>
            <a:chExt cx="3705950" cy="609675"/>
          </a:xfrm>
        </p:grpSpPr>
        <p:pic>
          <p:nvPicPr>
            <p:cNvPr id="2103" name="Google Shape;2103;p46"/>
            <p:cNvPicPr preferRelativeResize="0"/>
            <p:nvPr/>
          </p:nvPicPr>
          <p:blipFill>
            <a:blip r:embed="rId6">
              <a:alphaModFix/>
            </a:blip>
            <a:stretch>
              <a:fillRect/>
            </a:stretch>
          </p:blipFill>
          <p:spPr>
            <a:xfrm>
              <a:off x="198900" y="3902050"/>
              <a:ext cx="607800" cy="607800"/>
            </a:xfrm>
            <a:prstGeom prst="ellipse">
              <a:avLst/>
            </a:prstGeom>
            <a:noFill/>
            <a:ln>
              <a:noFill/>
            </a:ln>
          </p:spPr>
        </p:pic>
        <p:sp>
          <p:nvSpPr>
            <p:cNvPr id="2104" name="Google Shape;2104;p46"/>
            <p:cNvSpPr txBox="1"/>
            <p:nvPr/>
          </p:nvSpPr>
          <p:spPr>
            <a:xfrm>
              <a:off x="820550" y="3900175"/>
              <a:ext cx="308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Barlow Light"/>
                  <a:ea typeface="Barlow Light"/>
                  <a:cs typeface="Barlow Light"/>
                  <a:sym typeface="Barlow Light"/>
                </a:rPr>
                <a:t>Aakarshit Keshri - https://www.linkedin.com/in/aakarshit-keshri</a:t>
              </a:r>
              <a:endParaRPr sz="1100">
                <a:latin typeface="Barlow Light"/>
                <a:ea typeface="Barlow Light"/>
                <a:cs typeface="Barlow Light"/>
                <a:sym typeface="Barlow Light"/>
              </a:endParaRPr>
            </a:p>
          </p:txBody>
        </p:sp>
      </p:grpSp>
      <p:grpSp>
        <p:nvGrpSpPr>
          <p:cNvPr id="2105" name="Google Shape;2105;p46"/>
          <p:cNvGrpSpPr/>
          <p:nvPr/>
        </p:nvGrpSpPr>
        <p:grpSpPr>
          <a:xfrm>
            <a:off x="228774" y="3920425"/>
            <a:ext cx="3677601" cy="692700"/>
            <a:chOff x="228774" y="3920425"/>
            <a:chExt cx="3677601" cy="692700"/>
          </a:xfrm>
        </p:grpSpPr>
        <p:pic>
          <p:nvPicPr>
            <p:cNvPr id="2106" name="Google Shape;2106;p46"/>
            <p:cNvPicPr preferRelativeResize="0"/>
            <p:nvPr/>
          </p:nvPicPr>
          <p:blipFill rotWithShape="1">
            <a:blip r:embed="rId7">
              <a:alphaModFix/>
            </a:blip>
            <a:srcRect b="1559" l="960" r="-959" t="-1560"/>
            <a:stretch/>
          </p:blipFill>
          <p:spPr>
            <a:xfrm>
              <a:off x="228774" y="3978332"/>
              <a:ext cx="607800" cy="600600"/>
            </a:xfrm>
            <a:prstGeom prst="ellipse">
              <a:avLst/>
            </a:prstGeom>
            <a:noFill/>
            <a:ln>
              <a:noFill/>
            </a:ln>
          </p:spPr>
        </p:pic>
        <p:sp>
          <p:nvSpPr>
            <p:cNvPr id="2107" name="Google Shape;2107;p46"/>
            <p:cNvSpPr txBox="1"/>
            <p:nvPr/>
          </p:nvSpPr>
          <p:spPr>
            <a:xfrm>
              <a:off x="785475" y="3920425"/>
              <a:ext cx="3120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Barlow Light"/>
                  <a:ea typeface="Barlow Light"/>
                  <a:cs typeface="Barlow Light"/>
                  <a:sym typeface="Barlow Light"/>
                </a:rPr>
                <a:t>Satakshi Yadav - https://www.linkedin.com/in/shatakshi-yadav-0b16a7214</a:t>
              </a:r>
              <a:endParaRPr sz="1100">
                <a:latin typeface="Barlow Light"/>
                <a:ea typeface="Barlow Light"/>
                <a:cs typeface="Barlow Light"/>
                <a:sym typeface="Barlow Light"/>
              </a:endParaRPr>
            </a:p>
          </p:txBody>
        </p:sp>
      </p:grpSp>
      <p:pic>
        <p:nvPicPr>
          <p:cNvPr id="2108" name="Google Shape;2108;p46"/>
          <p:cNvPicPr preferRelativeResize="0"/>
          <p:nvPr/>
        </p:nvPicPr>
        <p:blipFill>
          <a:blip r:embed="rId8">
            <a:alphaModFix/>
          </a:blip>
          <a:stretch>
            <a:fillRect/>
          </a:stretch>
        </p:blipFill>
        <p:spPr>
          <a:xfrm>
            <a:off x="4905750" y="1676183"/>
            <a:ext cx="624900" cy="675300"/>
          </a:xfrm>
          <a:prstGeom prst="ellipse">
            <a:avLst/>
          </a:prstGeom>
          <a:noFill/>
          <a:ln>
            <a:noFill/>
          </a:ln>
        </p:spPr>
      </p:pic>
      <p:grpSp>
        <p:nvGrpSpPr>
          <p:cNvPr id="2109" name="Google Shape;2109;p46"/>
          <p:cNvGrpSpPr/>
          <p:nvPr/>
        </p:nvGrpSpPr>
        <p:grpSpPr>
          <a:xfrm>
            <a:off x="4914300" y="1030675"/>
            <a:ext cx="4153400" cy="607800"/>
            <a:chOff x="4914300" y="1030675"/>
            <a:chExt cx="4153400" cy="607800"/>
          </a:xfrm>
        </p:grpSpPr>
        <p:pic>
          <p:nvPicPr>
            <p:cNvPr id="2110" name="Google Shape;2110;p46"/>
            <p:cNvPicPr preferRelativeResize="0"/>
            <p:nvPr/>
          </p:nvPicPr>
          <p:blipFill>
            <a:blip r:embed="rId9">
              <a:alphaModFix/>
            </a:blip>
            <a:stretch>
              <a:fillRect/>
            </a:stretch>
          </p:blipFill>
          <p:spPr>
            <a:xfrm>
              <a:off x="4914300" y="1030675"/>
              <a:ext cx="607800" cy="607800"/>
            </a:xfrm>
            <a:prstGeom prst="ellipse">
              <a:avLst/>
            </a:prstGeom>
            <a:noFill/>
            <a:ln>
              <a:noFill/>
            </a:ln>
          </p:spPr>
        </p:pic>
        <p:sp>
          <p:nvSpPr>
            <p:cNvPr id="2111" name="Google Shape;2111;p46"/>
            <p:cNvSpPr txBox="1"/>
            <p:nvPr/>
          </p:nvSpPr>
          <p:spPr>
            <a:xfrm>
              <a:off x="5496200" y="1049825"/>
              <a:ext cx="3571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Barlow Light"/>
                  <a:ea typeface="Barlow Light"/>
                  <a:cs typeface="Barlow Light"/>
                  <a:sym typeface="Barlow Light"/>
                </a:rPr>
                <a:t>Kashish Beotra - https://www.linkedin.com/in/kashish-beotra-370bb61b6</a:t>
              </a:r>
              <a:endParaRPr sz="1100">
                <a:latin typeface="Barlow Light"/>
                <a:ea typeface="Barlow Light"/>
                <a:cs typeface="Barlow Light"/>
                <a:sym typeface="Barlow Light"/>
              </a:endParaRPr>
            </a:p>
          </p:txBody>
        </p:sp>
      </p:grpSp>
      <p:sp>
        <p:nvSpPr>
          <p:cNvPr id="2112" name="Google Shape;2112;p46"/>
          <p:cNvSpPr txBox="1"/>
          <p:nvPr/>
        </p:nvSpPr>
        <p:spPr>
          <a:xfrm>
            <a:off x="5522975" y="1746325"/>
            <a:ext cx="3506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Barlow Light"/>
                <a:ea typeface="Barlow Light"/>
                <a:cs typeface="Barlow Light"/>
                <a:sym typeface="Barlow Light"/>
              </a:rPr>
              <a:t>Ankita Roy - https://www.linkedin.com/in/ankiitaroy</a:t>
            </a:r>
            <a:endParaRPr sz="1100">
              <a:latin typeface="Barlow Light"/>
              <a:ea typeface="Barlow Light"/>
              <a:cs typeface="Barlow Light"/>
              <a:sym typeface="Barlow Light"/>
            </a:endParaRPr>
          </a:p>
        </p:txBody>
      </p:sp>
      <p:grpSp>
        <p:nvGrpSpPr>
          <p:cNvPr id="2113" name="Google Shape;2113;p46"/>
          <p:cNvGrpSpPr/>
          <p:nvPr/>
        </p:nvGrpSpPr>
        <p:grpSpPr>
          <a:xfrm>
            <a:off x="4887300" y="2469650"/>
            <a:ext cx="4027875" cy="661800"/>
            <a:chOff x="4887300" y="2469650"/>
            <a:chExt cx="4027875" cy="661800"/>
          </a:xfrm>
        </p:grpSpPr>
        <p:pic>
          <p:nvPicPr>
            <p:cNvPr id="2114" name="Google Shape;2114;p46"/>
            <p:cNvPicPr preferRelativeResize="0"/>
            <p:nvPr/>
          </p:nvPicPr>
          <p:blipFill>
            <a:blip r:embed="rId10">
              <a:alphaModFix/>
            </a:blip>
            <a:stretch>
              <a:fillRect/>
            </a:stretch>
          </p:blipFill>
          <p:spPr>
            <a:xfrm>
              <a:off x="4887300" y="2469650"/>
              <a:ext cx="661800" cy="661800"/>
            </a:xfrm>
            <a:prstGeom prst="ellipse">
              <a:avLst/>
            </a:prstGeom>
            <a:noFill/>
            <a:ln>
              <a:noFill/>
            </a:ln>
          </p:spPr>
        </p:pic>
        <p:sp>
          <p:nvSpPr>
            <p:cNvPr id="2115" name="Google Shape;2115;p46"/>
            <p:cNvSpPr txBox="1"/>
            <p:nvPr/>
          </p:nvSpPr>
          <p:spPr>
            <a:xfrm>
              <a:off x="5473575" y="2496425"/>
              <a:ext cx="3441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Barlow Light"/>
                  <a:ea typeface="Barlow Light"/>
                  <a:cs typeface="Barlow Light"/>
                  <a:sym typeface="Barlow Light"/>
                </a:rPr>
                <a:t>Shubham Shrivas - https://www.linkedin.com/in/shubham-s-7896341a4 </a:t>
              </a:r>
              <a:endParaRPr sz="1100">
                <a:latin typeface="Barlow Light"/>
                <a:ea typeface="Barlow Light"/>
                <a:cs typeface="Barlow Light"/>
                <a:sym typeface="Barlow Light"/>
              </a:endParaRPr>
            </a:p>
          </p:txBody>
        </p:sp>
      </p:grpSp>
      <p:grpSp>
        <p:nvGrpSpPr>
          <p:cNvPr id="2116" name="Google Shape;2116;p46"/>
          <p:cNvGrpSpPr/>
          <p:nvPr/>
        </p:nvGrpSpPr>
        <p:grpSpPr>
          <a:xfrm>
            <a:off x="4914295" y="3219725"/>
            <a:ext cx="3734730" cy="692700"/>
            <a:chOff x="4914295" y="3219725"/>
            <a:chExt cx="3734730" cy="692700"/>
          </a:xfrm>
        </p:grpSpPr>
        <p:pic>
          <p:nvPicPr>
            <p:cNvPr id="2117" name="Google Shape;2117;p46"/>
            <p:cNvPicPr preferRelativeResize="0"/>
            <p:nvPr/>
          </p:nvPicPr>
          <p:blipFill>
            <a:blip r:embed="rId11">
              <a:alphaModFix/>
            </a:blip>
            <a:stretch>
              <a:fillRect/>
            </a:stretch>
          </p:blipFill>
          <p:spPr>
            <a:xfrm>
              <a:off x="4914295" y="3249625"/>
              <a:ext cx="607800" cy="607800"/>
            </a:xfrm>
            <a:prstGeom prst="ellipse">
              <a:avLst/>
            </a:prstGeom>
            <a:noFill/>
            <a:ln>
              <a:noFill/>
            </a:ln>
          </p:spPr>
        </p:pic>
        <p:sp>
          <p:nvSpPr>
            <p:cNvPr id="2118" name="Google Shape;2118;p46"/>
            <p:cNvSpPr txBox="1"/>
            <p:nvPr/>
          </p:nvSpPr>
          <p:spPr>
            <a:xfrm>
              <a:off x="5518825" y="3219725"/>
              <a:ext cx="3130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Barlow Light"/>
                  <a:ea typeface="Barlow Light"/>
                  <a:cs typeface="Barlow Light"/>
                  <a:sym typeface="Barlow Light"/>
                </a:rPr>
                <a:t>Aryan Jain - https://www.linkedin.com/in/aryan-jain-87947b196</a:t>
              </a:r>
              <a:endParaRPr sz="1100">
                <a:latin typeface="Barlow Light"/>
                <a:ea typeface="Barlow Light"/>
                <a:cs typeface="Barlow Light"/>
                <a:sym typeface="Barlow Light"/>
              </a:endParaRPr>
            </a:p>
          </p:txBody>
        </p:sp>
      </p:grpSp>
      <p:grpSp>
        <p:nvGrpSpPr>
          <p:cNvPr id="2119" name="Google Shape;2119;p46"/>
          <p:cNvGrpSpPr/>
          <p:nvPr/>
        </p:nvGrpSpPr>
        <p:grpSpPr>
          <a:xfrm>
            <a:off x="4905750" y="3975600"/>
            <a:ext cx="4079575" cy="624900"/>
            <a:chOff x="4905750" y="3975600"/>
            <a:chExt cx="4079575" cy="624900"/>
          </a:xfrm>
        </p:grpSpPr>
        <p:pic>
          <p:nvPicPr>
            <p:cNvPr id="2120" name="Google Shape;2120;p46"/>
            <p:cNvPicPr preferRelativeResize="0"/>
            <p:nvPr/>
          </p:nvPicPr>
          <p:blipFill>
            <a:blip r:embed="rId12">
              <a:alphaModFix/>
            </a:blip>
            <a:stretch>
              <a:fillRect/>
            </a:stretch>
          </p:blipFill>
          <p:spPr>
            <a:xfrm>
              <a:off x="4905750" y="3975600"/>
              <a:ext cx="624900" cy="624900"/>
            </a:xfrm>
            <a:prstGeom prst="ellipse">
              <a:avLst/>
            </a:prstGeom>
            <a:noFill/>
            <a:ln>
              <a:noFill/>
            </a:ln>
          </p:spPr>
        </p:pic>
        <p:sp>
          <p:nvSpPr>
            <p:cNvPr id="2121" name="Google Shape;2121;p46"/>
            <p:cNvSpPr txBox="1"/>
            <p:nvPr/>
          </p:nvSpPr>
          <p:spPr>
            <a:xfrm>
              <a:off x="5478625" y="4027575"/>
              <a:ext cx="3506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Barlow Light"/>
                  <a:ea typeface="Barlow Light"/>
                  <a:cs typeface="Barlow Light"/>
                  <a:sym typeface="Barlow Light"/>
                </a:rPr>
                <a:t>Ishan Dave - https://www.linkedin.com/in/-ishandave</a:t>
              </a:r>
              <a:endParaRPr sz="1100">
                <a:latin typeface="Barlow Light"/>
                <a:ea typeface="Barlow Light"/>
                <a:cs typeface="Barlow Light"/>
                <a:sym typeface="Barlow Light"/>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5" name="Shape 2125"/>
        <p:cNvGrpSpPr/>
        <p:nvPr/>
      </p:nvGrpSpPr>
      <p:grpSpPr>
        <a:xfrm>
          <a:off x="0" y="0"/>
          <a:ext cx="0" cy="0"/>
          <a:chOff x="0" y="0"/>
          <a:chExt cx="0" cy="0"/>
        </a:xfrm>
      </p:grpSpPr>
      <p:sp>
        <p:nvSpPr>
          <p:cNvPr id="2126" name="Google Shape;2126;p4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pic>
        <p:nvPicPr>
          <p:cNvPr id="2127" name="Google Shape;2127;p47"/>
          <p:cNvPicPr preferRelativeResize="0"/>
          <p:nvPr/>
        </p:nvPicPr>
        <p:blipFill>
          <a:blip r:embed="rId3">
            <a:alphaModFix/>
          </a:blip>
          <a:stretch>
            <a:fillRect/>
          </a:stretch>
        </p:blipFill>
        <p:spPr>
          <a:xfrm>
            <a:off x="5189550" y="2227650"/>
            <a:ext cx="607800" cy="607800"/>
          </a:xfrm>
          <a:prstGeom prst="ellipse">
            <a:avLst/>
          </a:prstGeom>
          <a:noFill/>
          <a:ln>
            <a:noFill/>
          </a:ln>
        </p:spPr>
      </p:pic>
      <p:pic>
        <p:nvPicPr>
          <p:cNvPr id="2128" name="Google Shape;2128;p47"/>
          <p:cNvPicPr preferRelativeResize="0"/>
          <p:nvPr/>
        </p:nvPicPr>
        <p:blipFill>
          <a:blip r:embed="rId4">
            <a:alphaModFix/>
          </a:blip>
          <a:stretch>
            <a:fillRect/>
          </a:stretch>
        </p:blipFill>
        <p:spPr>
          <a:xfrm>
            <a:off x="470275" y="2101400"/>
            <a:ext cx="607800" cy="607800"/>
          </a:xfrm>
          <a:prstGeom prst="ellipse">
            <a:avLst/>
          </a:prstGeom>
          <a:noFill/>
          <a:ln>
            <a:noFill/>
          </a:ln>
        </p:spPr>
      </p:pic>
      <p:pic>
        <p:nvPicPr>
          <p:cNvPr id="2129" name="Google Shape;2129;p47"/>
          <p:cNvPicPr preferRelativeResize="0"/>
          <p:nvPr/>
        </p:nvPicPr>
        <p:blipFill>
          <a:blip r:embed="rId5">
            <a:alphaModFix/>
          </a:blip>
          <a:stretch>
            <a:fillRect/>
          </a:stretch>
        </p:blipFill>
        <p:spPr>
          <a:xfrm>
            <a:off x="470275" y="3669350"/>
            <a:ext cx="607800" cy="607800"/>
          </a:xfrm>
          <a:prstGeom prst="ellipse">
            <a:avLst/>
          </a:prstGeom>
          <a:noFill/>
          <a:ln>
            <a:noFill/>
          </a:ln>
        </p:spPr>
      </p:pic>
      <p:grpSp>
        <p:nvGrpSpPr>
          <p:cNvPr id="2130" name="Google Shape;2130;p47"/>
          <p:cNvGrpSpPr/>
          <p:nvPr/>
        </p:nvGrpSpPr>
        <p:grpSpPr>
          <a:xfrm>
            <a:off x="470275" y="609650"/>
            <a:ext cx="4338700" cy="607800"/>
            <a:chOff x="470275" y="609650"/>
            <a:chExt cx="4338700" cy="607800"/>
          </a:xfrm>
        </p:grpSpPr>
        <p:pic>
          <p:nvPicPr>
            <p:cNvPr id="2131" name="Google Shape;2131;p47"/>
            <p:cNvPicPr preferRelativeResize="0"/>
            <p:nvPr/>
          </p:nvPicPr>
          <p:blipFill>
            <a:blip r:embed="rId6">
              <a:alphaModFix/>
            </a:blip>
            <a:stretch>
              <a:fillRect/>
            </a:stretch>
          </p:blipFill>
          <p:spPr>
            <a:xfrm>
              <a:off x="470275" y="609650"/>
              <a:ext cx="607800" cy="607800"/>
            </a:xfrm>
            <a:prstGeom prst="ellipse">
              <a:avLst/>
            </a:prstGeom>
            <a:noFill/>
            <a:ln>
              <a:noFill/>
            </a:ln>
          </p:spPr>
        </p:pic>
        <p:sp>
          <p:nvSpPr>
            <p:cNvPr id="2132" name="Google Shape;2132;p47"/>
            <p:cNvSpPr txBox="1"/>
            <p:nvPr/>
          </p:nvSpPr>
          <p:spPr>
            <a:xfrm>
              <a:off x="1178975" y="630425"/>
              <a:ext cx="363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Barlow Light"/>
                  <a:ea typeface="Barlow Light"/>
                  <a:cs typeface="Barlow Light"/>
                  <a:sym typeface="Barlow Light"/>
                </a:rPr>
                <a:t>Mohit Kadwe - https://www.linkedin.com/in/mohit-kadwe-5277421a2</a:t>
              </a:r>
              <a:endParaRPr sz="1100">
                <a:latin typeface="Barlow Light"/>
                <a:ea typeface="Barlow Light"/>
                <a:cs typeface="Barlow Light"/>
                <a:sym typeface="Barlow Light"/>
              </a:endParaRPr>
            </a:p>
          </p:txBody>
        </p:sp>
      </p:grpSp>
      <p:grpSp>
        <p:nvGrpSpPr>
          <p:cNvPr id="2133" name="Google Shape;2133;p47"/>
          <p:cNvGrpSpPr/>
          <p:nvPr/>
        </p:nvGrpSpPr>
        <p:grpSpPr>
          <a:xfrm>
            <a:off x="470275" y="1303025"/>
            <a:ext cx="4464000" cy="624900"/>
            <a:chOff x="470275" y="1303025"/>
            <a:chExt cx="4464000" cy="624900"/>
          </a:xfrm>
        </p:grpSpPr>
        <p:pic>
          <p:nvPicPr>
            <p:cNvPr id="2134" name="Google Shape;2134;p47"/>
            <p:cNvPicPr preferRelativeResize="0"/>
            <p:nvPr/>
          </p:nvPicPr>
          <p:blipFill>
            <a:blip r:embed="rId7">
              <a:alphaModFix/>
            </a:blip>
            <a:stretch>
              <a:fillRect/>
            </a:stretch>
          </p:blipFill>
          <p:spPr>
            <a:xfrm>
              <a:off x="470275" y="1303025"/>
              <a:ext cx="624900" cy="624900"/>
            </a:xfrm>
            <a:prstGeom prst="ellipse">
              <a:avLst/>
            </a:prstGeom>
            <a:noFill/>
            <a:ln>
              <a:noFill/>
            </a:ln>
          </p:spPr>
        </p:pic>
        <p:sp>
          <p:nvSpPr>
            <p:cNvPr id="2135" name="Google Shape;2135;p47"/>
            <p:cNvSpPr txBox="1"/>
            <p:nvPr/>
          </p:nvSpPr>
          <p:spPr>
            <a:xfrm>
              <a:off x="1156375" y="1331100"/>
              <a:ext cx="3777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Barlow Light"/>
                  <a:ea typeface="Barlow Light"/>
                  <a:cs typeface="Barlow Light"/>
                  <a:sym typeface="Barlow Light"/>
                </a:rPr>
                <a:t>Arni Khare - https://www.linkedin.com/in/arni-khare-7547aa1aa</a:t>
              </a:r>
              <a:endParaRPr sz="1100">
                <a:latin typeface="Barlow Light"/>
                <a:ea typeface="Barlow Light"/>
                <a:cs typeface="Barlow Light"/>
                <a:sym typeface="Barlow Light"/>
              </a:endParaRPr>
            </a:p>
          </p:txBody>
        </p:sp>
      </p:grpSp>
      <p:sp>
        <p:nvSpPr>
          <p:cNvPr id="2136" name="Google Shape;2136;p47"/>
          <p:cNvSpPr txBox="1"/>
          <p:nvPr/>
        </p:nvSpPr>
        <p:spPr>
          <a:xfrm>
            <a:off x="1142975" y="2157400"/>
            <a:ext cx="3589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Barlow Light"/>
                <a:ea typeface="Barlow Light"/>
                <a:cs typeface="Barlow Light"/>
                <a:sym typeface="Barlow Light"/>
              </a:rPr>
              <a:t>Priyanshu Chatterjee - https://www.linkedin.com/in/priyanshu-chatterjee</a:t>
            </a:r>
            <a:endParaRPr sz="1100">
              <a:latin typeface="Barlow Light"/>
              <a:ea typeface="Barlow Light"/>
              <a:cs typeface="Barlow Light"/>
              <a:sym typeface="Barlow Light"/>
            </a:endParaRPr>
          </a:p>
        </p:txBody>
      </p:sp>
      <p:grpSp>
        <p:nvGrpSpPr>
          <p:cNvPr id="2137" name="Google Shape;2137;p47"/>
          <p:cNvGrpSpPr/>
          <p:nvPr/>
        </p:nvGrpSpPr>
        <p:grpSpPr>
          <a:xfrm>
            <a:off x="461725" y="2870975"/>
            <a:ext cx="4320275" cy="624900"/>
            <a:chOff x="461725" y="2870975"/>
            <a:chExt cx="4320275" cy="624900"/>
          </a:xfrm>
        </p:grpSpPr>
        <p:pic>
          <p:nvPicPr>
            <p:cNvPr id="2138" name="Google Shape;2138;p47"/>
            <p:cNvPicPr preferRelativeResize="0"/>
            <p:nvPr/>
          </p:nvPicPr>
          <p:blipFill>
            <a:blip r:embed="rId8">
              <a:alphaModFix/>
            </a:blip>
            <a:stretch>
              <a:fillRect/>
            </a:stretch>
          </p:blipFill>
          <p:spPr>
            <a:xfrm>
              <a:off x="461725" y="2870975"/>
              <a:ext cx="624900" cy="624900"/>
            </a:xfrm>
            <a:prstGeom prst="ellipse">
              <a:avLst/>
            </a:prstGeom>
            <a:noFill/>
            <a:ln>
              <a:noFill/>
            </a:ln>
          </p:spPr>
        </p:pic>
        <p:sp>
          <p:nvSpPr>
            <p:cNvPr id="2139" name="Google Shape;2139;p47"/>
            <p:cNvSpPr txBox="1"/>
            <p:nvPr/>
          </p:nvSpPr>
          <p:spPr>
            <a:xfrm>
              <a:off x="1137900" y="2934275"/>
              <a:ext cx="3644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Barlow Light"/>
                  <a:ea typeface="Barlow Light"/>
                  <a:cs typeface="Barlow Light"/>
                  <a:sym typeface="Barlow Light"/>
                </a:rPr>
                <a:t>Sanskar Nema - https://www.linkedin.com/in/sanskar-nema-590282144</a:t>
              </a:r>
              <a:endParaRPr sz="1100">
                <a:latin typeface="Barlow Light"/>
                <a:ea typeface="Barlow Light"/>
                <a:cs typeface="Barlow Light"/>
                <a:sym typeface="Barlow Light"/>
              </a:endParaRPr>
            </a:p>
          </p:txBody>
        </p:sp>
      </p:grpSp>
      <p:sp>
        <p:nvSpPr>
          <p:cNvPr id="2140" name="Google Shape;2140;p47"/>
          <p:cNvSpPr txBox="1"/>
          <p:nvPr/>
        </p:nvSpPr>
        <p:spPr>
          <a:xfrm>
            <a:off x="1106950" y="3814150"/>
            <a:ext cx="3817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Barlow Light"/>
                <a:ea typeface="Barlow Light"/>
                <a:cs typeface="Barlow Light"/>
                <a:sym typeface="Barlow Light"/>
              </a:rPr>
              <a:t>Karan Singh - https://www.linkedin.com/in/karansingh2212</a:t>
            </a:r>
            <a:endParaRPr sz="1100">
              <a:latin typeface="Barlow Light"/>
              <a:ea typeface="Barlow Light"/>
              <a:cs typeface="Barlow Light"/>
              <a:sym typeface="Barlow Light"/>
            </a:endParaRPr>
          </a:p>
        </p:txBody>
      </p:sp>
      <p:grpSp>
        <p:nvGrpSpPr>
          <p:cNvPr id="2141" name="Google Shape;2141;p47"/>
          <p:cNvGrpSpPr/>
          <p:nvPr/>
        </p:nvGrpSpPr>
        <p:grpSpPr>
          <a:xfrm>
            <a:off x="5175525" y="545000"/>
            <a:ext cx="3968425" cy="692700"/>
            <a:chOff x="5175525" y="545000"/>
            <a:chExt cx="3968425" cy="692700"/>
          </a:xfrm>
        </p:grpSpPr>
        <p:pic>
          <p:nvPicPr>
            <p:cNvPr id="2142" name="Google Shape;2142;p47"/>
            <p:cNvPicPr preferRelativeResize="0"/>
            <p:nvPr/>
          </p:nvPicPr>
          <p:blipFill>
            <a:blip r:embed="rId9">
              <a:alphaModFix/>
            </a:blip>
            <a:stretch>
              <a:fillRect/>
            </a:stretch>
          </p:blipFill>
          <p:spPr>
            <a:xfrm>
              <a:off x="5175525" y="601100"/>
              <a:ext cx="624900" cy="624900"/>
            </a:xfrm>
            <a:prstGeom prst="ellipse">
              <a:avLst/>
            </a:prstGeom>
            <a:noFill/>
            <a:ln>
              <a:noFill/>
            </a:ln>
          </p:spPr>
        </p:pic>
        <p:sp>
          <p:nvSpPr>
            <p:cNvPr id="2143" name="Google Shape;2143;p47"/>
            <p:cNvSpPr txBox="1"/>
            <p:nvPr/>
          </p:nvSpPr>
          <p:spPr>
            <a:xfrm>
              <a:off x="5947450" y="545000"/>
              <a:ext cx="3196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Barlow Light"/>
                  <a:ea typeface="Barlow Light"/>
                  <a:cs typeface="Barlow Light"/>
                  <a:sym typeface="Barlow Light"/>
                </a:rPr>
                <a:t>Vedant Jain - https://www.linkedin.com/in/vedant-jain-781006145</a:t>
              </a:r>
              <a:endParaRPr sz="1100">
                <a:latin typeface="Barlow Light"/>
                <a:ea typeface="Barlow Light"/>
                <a:cs typeface="Barlow Light"/>
                <a:sym typeface="Barlow Light"/>
              </a:endParaRPr>
            </a:p>
          </p:txBody>
        </p:sp>
      </p:grpSp>
      <p:grpSp>
        <p:nvGrpSpPr>
          <p:cNvPr id="2144" name="Google Shape;2144;p47"/>
          <p:cNvGrpSpPr/>
          <p:nvPr/>
        </p:nvGrpSpPr>
        <p:grpSpPr>
          <a:xfrm>
            <a:off x="5175525" y="1357900"/>
            <a:ext cx="3839125" cy="692700"/>
            <a:chOff x="5175525" y="1357900"/>
            <a:chExt cx="3839125" cy="692700"/>
          </a:xfrm>
        </p:grpSpPr>
        <p:pic>
          <p:nvPicPr>
            <p:cNvPr id="2145" name="Google Shape;2145;p47"/>
            <p:cNvPicPr preferRelativeResize="0"/>
            <p:nvPr/>
          </p:nvPicPr>
          <p:blipFill>
            <a:blip r:embed="rId10">
              <a:alphaModFix/>
            </a:blip>
            <a:stretch>
              <a:fillRect/>
            </a:stretch>
          </p:blipFill>
          <p:spPr>
            <a:xfrm>
              <a:off x="5175525" y="1414375"/>
              <a:ext cx="624900" cy="624900"/>
            </a:xfrm>
            <a:prstGeom prst="ellipse">
              <a:avLst/>
            </a:prstGeom>
            <a:noFill/>
            <a:ln>
              <a:noFill/>
            </a:ln>
          </p:spPr>
        </p:pic>
        <p:sp>
          <p:nvSpPr>
            <p:cNvPr id="2146" name="Google Shape;2146;p47"/>
            <p:cNvSpPr txBox="1"/>
            <p:nvPr/>
          </p:nvSpPr>
          <p:spPr>
            <a:xfrm>
              <a:off x="5907250" y="1357900"/>
              <a:ext cx="3107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Barlow Light"/>
                  <a:ea typeface="Barlow Light"/>
                  <a:cs typeface="Barlow Light"/>
                  <a:sym typeface="Barlow Light"/>
                </a:rPr>
                <a:t>Sarvesh Paranjpe - https://www.linkedin.com/in/sarvesh-paranjpe-15b0901b6</a:t>
              </a:r>
              <a:endParaRPr sz="1100">
                <a:latin typeface="Barlow Light"/>
                <a:ea typeface="Barlow Light"/>
                <a:cs typeface="Barlow Light"/>
                <a:sym typeface="Barlow Light"/>
              </a:endParaRPr>
            </a:p>
          </p:txBody>
        </p:sp>
      </p:grpSp>
      <p:sp>
        <p:nvSpPr>
          <p:cNvPr id="2147" name="Google Shape;2147;p47"/>
          <p:cNvSpPr txBox="1"/>
          <p:nvPr/>
        </p:nvSpPr>
        <p:spPr>
          <a:xfrm>
            <a:off x="5888800" y="2179125"/>
            <a:ext cx="3064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Barlow Light"/>
                <a:ea typeface="Barlow Light"/>
                <a:cs typeface="Barlow Light"/>
                <a:sym typeface="Barlow Light"/>
              </a:rPr>
              <a:t>Harshit Sakhuja- https://www.linkedin.com/in/harshit-sakhuja-b6b7151b7</a:t>
            </a:r>
            <a:endParaRPr sz="1100">
              <a:latin typeface="Barlow Light"/>
              <a:ea typeface="Barlow Light"/>
              <a:cs typeface="Barlow Light"/>
              <a:sym typeface="Barlow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1" name="Shape 2151"/>
        <p:cNvGrpSpPr/>
        <p:nvPr/>
      </p:nvGrpSpPr>
      <p:grpSpPr>
        <a:xfrm>
          <a:off x="0" y="0"/>
          <a:ext cx="0" cy="0"/>
          <a:chOff x="0" y="0"/>
          <a:chExt cx="0" cy="0"/>
        </a:xfrm>
      </p:grpSpPr>
      <p:sp>
        <p:nvSpPr>
          <p:cNvPr id="2152" name="Google Shape;2152;p4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153" name="Google Shape;2153;p48"/>
          <p:cNvGrpSpPr/>
          <p:nvPr/>
        </p:nvGrpSpPr>
        <p:grpSpPr>
          <a:xfrm>
            <a:off x="5410301" y="719490"/>
            <a:ext cx="3356124" cy="3829046"/>
            <a:chOff x="2602525" y="317054"/>
            <a:chExt cx="4174283" cy="4762495"/>
          </a:xfrm>
        </p:grpSpPr>
        <p:sp>
          <p:nvSpPr>
            <p:cNvPr id="2154" name="Google Shape;2154;p48"/>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5" name="Google Shape;2155;p48"/>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6" name="Google Shape;2156;p48"/>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7" name="Google Shape;2157;p48"/>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8" name="Google Shape;2158;p48"/>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9" name="Google Shape;2159;p48"/>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0" name="Google Shape;2160;p48"/>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1" name="Google Shape;2161;p48"/>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2" name="Google Shape;2162;p48"/>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3" name="Google Shape;2163;p48"/>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4" name="Google Shape;2164;p48"/>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5" name="Google Shape;2165;p48"/>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6" name="Google Shape;2166;p48"/>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7" name="Google Shape;2167;p48"/>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8" name="Google Shape;2168;p48"/>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9" name="Google Shape;2169;p48"/>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0" name="Google Shape;2170;p48"/>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1" name="Google Shape;2171;p48"/>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2" name="Google Shape;2172;p48"/>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3" name="Google Shape;2173;p48"/>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4" name="Google Shape;2174;p48"/>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5" name="Google Shape;2175;p48"/>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6" name="Google Shape;2176;p48"/>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7" name="Google Shape;2177;p48"/>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8" name="Google Shape;2178;p48"/>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9" name="Google Shape;2179;p48"/>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0" name="Google Shape;2180;p48"/>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1" name="Google Shape;2181;p48"/>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2" name="Google Shape;2182;p48"/>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3" name="Google Shape;2183;p48"/>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4" name="Google Shape;2184;p48"/>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5" name="Google Shape;2185;p48"/>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6" name="Google Shape;2186;p48"/>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7" name="Google Shape;2187;p48"/>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8" name="Google Shape;2188;p48"/>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9" name="Google Shape;2189;p48"/>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0" name="Google Shape;2190;p48"/>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1" name="Google Shape;2191;p48"/>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2" name="Google Shape;2192;p48"/>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3" name="Google Shape;2193;p48"/>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4" name="Google Shape;2194;p48"/>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5" name="Google Shape;2195;p48"/>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6" name="Google Shape;2196;p48"/>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7" name="Google Shape;2197;p48"/>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8" name="Google Shape;2198;p48"/>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9" name="Google Shape;2199;p48"/>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0" name="Google Shape;2200;p48"/>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1" name="Google Shape;2201;p48"/>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2" name="Google Shape;2202;p48"/>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3" name="Google Shape;2203;p48"/>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4" name="Google Shape;2204;p48"/>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5" name="Google Shape;2205;p48"/>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6" name="Google Shape;2206;p48"/>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7" name="Google Shape;2207;p48"/>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8" name="Google Shape;2208;p48"/>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9" name="Google Shape;2209;p48"/>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0" name="Google Shape;2210;p48"/>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11" name="Google Shape;2211;p48"/>
            <p:cNvGrpSpPr/>
            <p:nvPr/>
          </p:nvGrpSpPr>
          <p:grpSpPr>
            <a:xfrm>
              <a:off x="2941619" y="3895613"/>
              <a:ext cx="483621" cy="510995"/>
              <a:chOff x="4345944" y="4626313"/>
              <a:chExt cx="483621" cy="510995"/>
            </a:xfrm>
          </p:grpSpPr>
          <p:grpSp>
            <p:nvGrpSpPr>
              <p:cNvPr id="2212" name="Google Shape;2212;p48"/>
              <p:cNvGrpSpPr/>
              <p:nvPr/>
            </p:nvGrpSpPr>
            <p:grpSpPr>
              <a:xfrm>
                <a:off x="4345944" y="4852987"/>
                <a:ext cx="474200" cy="284321"/>
                <a:chOff x="4345944" y="4852987"/>
                <a:chExt cx="474200" cy="284321"/>
              </a:xfrm>
            </p:grpSpPr>
            <p:sp>
              <p:nvSpPr>
                <p:cNvPr id="2213" name="Google Shape;2213;p48"/>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4" name="Google Shape;2214;p48"/>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5" name="Google Shape;2215;p48"/>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16" name="Google Shape;2216;p48"/>
                <p:cNvGrpSpPr/>
                <p:nvPr/>
              </p:nvGrpSpPr>
              <p:grpSpPr>
                <a:xfrm>
                  <a:off x="4457040" y="4985575"/>
                  <a:ext cx="133724" cy="77247"/>
                  <a:chOff x="4457040" y="4985575"/>
                  <a:chExt cx="133724" cy="77247"/>
                </a:xfrm>
              </p:grpSpPr>
              <p:sp>
                <p:nvSpPr>
                  <p:cNvPr id="2217" name="Google Shape;2217;p48"/>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8" name="Google Shape;2218;p48"/>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19" name="Google Shape;2219;p48"/>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0" name="Google Shape;2220;p48"/>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1" name="Google Shape;2221;p48"/>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2" name="Google Shape;2222;p48"/>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3" name="Google Shape;2223;p48"/>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4" name="Google Shape;2224;p48"/>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5" name="Google Shape;2225;p48"/>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6" name="Google Shape;2226;p48"/>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7" name="Google Shape;2227;p48"/>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8" name="Google Shape;2228;p48"/>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9" name="Google Shape;2229;p48"/>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0" name="Google Shape;2230;p48"/>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1" name="Google Shape;2231;p48"/>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2" name="Google Shape;2232;p48"/>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3" name="Google Shape;2233;p48"/>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4" name="Google Shape;2234;p48"/>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5" name="Google Shape;2235;p48"/>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6" name="Google Shape;2236;p48"/>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7" name="Google Shape;2237;p48"/>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8" name="Google Shape;2238;p48"/>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9" name="Google Shape;2239;p48"/>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0" name="Google Shape;2240;p48"/>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1" name="Google Shape;2241;p48"/>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2" name="Google Shape;2242;p48"/>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3" name="Google Shape;2243;p48"/>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4" name="Google Shape;2244;p48"/>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5" name="Google Shape;2245;p48"/>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6" name="Google Shape;2246;p48"/>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7" name="Google Shape;2247;p48"/>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8" name="Google Shape;2248;p48"/>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9" name="Google Shape;2249;p48"/>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0" name="Google Shape;2250;p48"/>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1" name="Google Shape;2251;p48"/>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2" name="Google Shape;2252;p48"/>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3" name="Google Shape;2253;p48"/>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4" name="Google Shape;2254;p48"/>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5" name="Google Shape;2255;p48"/>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6" name="Google Shape;2256;p48"/>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7" name="Google Shape;2257;p48"/>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8" name="Google Shape;2258;p48"/>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9" name="Google Shape;2259;p48"/>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0" name="Google Shape;2260;p48"/>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1" name="Google Shape;2261;p48"/>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2" name="Google Shape;2262;p48"/>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3" name="Google Shape;2263;p48"/>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4" name="Google Shape;2264;p48"/>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5" name="Google Shape;2265;p48"/>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6" name="Google Shape;2266;p48"/>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7" name="Google Shape;2267;p48"/>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8" name="Google Shape;2268;p48"/>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9" name="Google Shape;2269;p48"/>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0" name="Google Shape;2270;p48"/>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1" name="Google Shape;2271;p48"/>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2" name="Google Shape;2272;p48"/>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3" name="Google Shape;2273;p48"/>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4" name="Google Shape;2274;p48"/>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5" name="Google Shape;2275;p48"/>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6" name="Google Shape;2276;p48"/>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7" name="Google Shape;2277;p48"/>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8" name="Google Shape;2278;p48"/>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9" name="Google Shape;2279;p48"/>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0" name="Google Shape;2280;p48"/>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1" name="Google Shape;2281;p48"/>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2" name="Google Shape;2282;p48"/>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83" name="Google Shape;2283;p48"/>
              <p:cNvGrpSpPr/>
              <p:nvPr/>
            </p:nvGrpSpPr>
            <p:grpSpPr>
              <a:xfrm>
                <a:off x="4543079" y="4626313"/>
                <a:ext cx="286486" cy="386884"/>
                <a:chOff x="4543079" y="4626313"/>
                <a:chExt cx="286486" cy="386884"/>
              </a:xfrm>
            </p:grpSpPr>
            <p:grpSp>
              <p:nvGrpSpPr>
                <p:cNvPr id="2284" name="Google Shape;2284;p48"/>
                <p:cNvGrpSpPr/>
                <p:nvPr/>
              </p:nvGrpSpPr>
              <p:grpSpPr>
                <a:xfrm>
                  <a:off x="4543079" y="4626313"/>
                  <a:ext cx="286486" cy="386884"/>
                  <a:chOff x="4543079" y="4626313"/>
                  <a:chExt cx="286486" cy="386884"/>
                </a:xfrm>
              </p:grpSpPr>
              <p:sp>
                <p:nvSpPr>
                  <p:cNvPr id="2285" name="Google Shape;2285;p48"/>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6" name="Google Shape;2286;p48"/>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7" name="Google Shape;2287;p48"/>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8" name="Google Shape;2288;p48"/>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9" name="Google Shape;2289;p48"/>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90" name="Google Shape;2290;p48"/>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1" name="Google Shape;2291;p48"/>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2" name="Google Shape;2292;p48"/>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293" name="Google Shape;2293;p48"/>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4" name="Google Shape;2294;p48"/>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5" name="Google Shape;2295;p48"/>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6" name="Google Shape;2296;p48"/>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7" name="Google Shape;2297;p48"/>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8" name="Google Shape;2298;p48"/>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99" name="Google Shape;2299;p48"/>
          <p:cNvSpPr txBox="1"/>
          <p:nvPr>
            <p:ph idx="4294967295" type="ctrTitle"/>
          </p:nvPr>
        </p:nvSpPr>
        <p:spPr>
          <a:xfrm>
            <a:off x="733000" y="1969238"/>
            <a:ext cx="4343700" cy="832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7200"/>
              <a:t>THANKS</a:t>
            </a:r>
            <a:r>
              <a:rPr lang="en" sz="7200"/>
              <a:t>!</a:t>
            </a:r>
            <a:endParaRPr sz="7200"/>
          </a:p>
        </p:txBody>
      </p:sp>
      <p:grpSp>
        <p:nvGrpSpPr>
          <p:cNvPr id="2300" name="Google Shape;2300;p48"/>
          <p:cNvGrpSpPr/>
          <p:nvPr/>
        </p:nvGrpSpPr>
        <p:grpSpPr>
          <a:xfrm>
            <a:off x="6866152" y="2080650"/>
            <a:ext cx="1042234" cy="2747998"/>
            <a:chOff x="2217389" y="2145281"/>
            <a:chExt cx="771968" cy="2035404"/>
          </a:xfrm>
        </p:grpSpPr>
        <p:sp>
          <p:nvSpPr>
            <p:cNvPr id="2301" name="Google Shape;2301;p48"/>
            <p:cNvSpPr/>
            <p:nvPr/>
          </p:nvSpPr>
          <p:spPr>
            <a:xfrm>
              <a:off x="2315715" y="3791112"/>
              <a:ext cx="673642" cy="389572"/>
            </a:xfrm>
            <a:custGeom>
              <a:rect b="b" l="l" r="r" t="t"/>
              <a:pathLst>
                <a:path extrusionOk="0" h="381000" w="658819">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2" name="Google Shape;2302;p48"/>
            <p:cNvSpPr/>
            <p:nvPr/>
          </p:nvSpPr>
          <p:spPr>
            <a:xfrm>
              <a:off x="2657140" y="3935803"/>
              <a:ext cx="195392" cy="151201"/>
            </a:xfrm>
            <a:custGeom>
              <a:rect b="b" l="l" r="r" t="t"/>
              <a:pathLst>
                <a:path extrusionOk="0" h="147874" w="191092">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3" name="Google Shape;2303;p48"/>
            <p:cNvSpPr/>
            <p:nvPr/>
          </p:nvSpPr>
          <p:spPr>
            <a:xfrm>
              <a:off x="2658204" y="3985466"/>
              <a:ext cx="194423" cy="101603"/>
            </a:xfrm>
            <a:custGeom>
              <a:rect b="b" l="l" r="r" t="t"/>
              <a:pathLst>
                <a:path extrusionOk="0" h="99367" w="190145">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4" name="Google Shape;2304;p48"/>
            <p:cNvSpPr/>
            <p:nvPr/>
          </p:nvSpPr>
          <p:spPr>
            <a:xfrm>
              <a:off x="2457350" y="3860101"/>
              <a:ext cx="195266" cy="145651"/>
            </a:xfrm>
            <a:custGeom>
              <a:rect b="b" l="l" r="r" t="t"/>
              <a:pathLst>
                <a:path extrusionOk="0" h="142446" w="190969">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5" name="Google Shape;2305;p48"/>
            <p:cNvSpPr/>
            <p:nvPr/>
          </p:nvSpPr>
          <p:spPr>
            <a:xfrm>
              <a:off x="2457756" y="3906656"/>
              <a:ext cx="194423" cy="101614"/>
            </a:xfrm>
            <a:custGeom>
              <a:rect b="b" l="l" r="r" t="t"/>
              <a:pathLst>
                <a:path extrusionOk="0" h="99378" w="190145">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6" name="Google Shape;2306;p48"/>
            <p:cNvSpPr/>
            <p:nvPr/>
          </p:nvSpPr>
          <p:spPr>
            <a:xfrm>
              <a:off x="2506461" y="2987362"/>
              <a:ext cx="335881" cy="964766"/>
            </a:xfrm>
            <a:custGeom>
              <a:rect b="b" l="l" r="r" t="t"/>
              <a:pathLst>
                <a:path extrusionOk="0" h="943536" w="32849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7" name="Google Shape;2307;p48"/>
            <p:cNvSpPr/>
            <p:nvPr/>
          </p:nvSpPr>
          <p:spPr>
            <a:xfrm>
              <a:off x="2582229" y="2387101"/>
              <a:ext cx="215046" cy="209600"/>
            </a:xfrm>
            <a:custGeom>
              <a:rect b="b" l="l" r="r" t="t"/>
              <a:pathLst>
                <a:path extrusionOk="0" h="204988" w="210314">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8" name="Google Shape;2308;p48"/>
            <p:cNvSpPr/>
            <p:nvPr/>
          </p:nvSpPr>
          <p:spPr>
            <a:xfrm>
              <a:off x="2243240" y="2453762"/>
              <a:ext cx="324472" cy="463496"/>
            </a:xfrm>
            <a:custGeom>
              <a:rect b="b" l="l" r="r" t="t"/>
              <a:pathLst>
                <a:path extrusionOk="0" h="453297" w="317332">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9" name="Google Shape;2309;p48"/>
            <p:cNvSpPr/>
            <p:nvPr/>
          </p:nvSpPr>
          <p:spPr>
            <a:xfrm>
              <a:off x="2217389" y="2839467"/>
              <a:ext cx="154848" cy="101346"/>
            </a:xfrm>
            <a:custGeom>
              <a:rect b="b" l="l" r="r" t="t"/>
              <a:pathLst>
                <a:path extrusionOk="0" h="99116" w="151441">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0" name="Google Shape;2310;p48"/>
            <p:cNvSpPr/>
            <p:nvPr/>
          </p:nvSpPr>
          <p:spPr>
            <a:xfrm>
              <a:off x="2221873" y="2861121"/>
              <a:ext cx="101110" cy="84281"/>
            </a:xfrm>
            <a:custGeom>
              <a:rect b="b" l="l" r="r" t="t"/>
              <a:pathLst>
                <a:path extrusionOk="0" h="82426" w="98885">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1" name="Google Shape;2311;p48"/>
            <p:cNvSpPr/>
            <p:nvPr/>
          </p:nvSpPr>
          <p:spPr>
            <a:xfrm>
              <a:off x="2506235" y="2416390"/>
              <a:ext cx="349777" cy="704234"/>
            </a:xfrm>
            <a:custGeom>
              <a:rect b="b" l="l" r="r" t="t"/>
              <a:pathLst>
                <a:path extrusionOk="0" h="688737" w="34208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2" name="Google Shape;2312;p48"/>
            <p:cNvSpPr/>
            <p:nvPr/>
          </p:nvSpPr>
          <p:spPr>
            <a:xfrm>
              <a:off x="2790960" y="2560359"/>
              <a:ext cx="135542" cy="622117"/>
            </a:xfrm>
            <a:custGeom>
              <a:rect b="b" l="l" r="r" t="t"/>
              <a:pathLst>
                <a:path extrusionOk="0" h="608427" w="132559">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3" name="Google Shape;2313;p48"/>
            <p:cNvSpPr/>
            <p:nvPr/>
          </p:nvSpPr>
          <p:spPr>
            <a:xfrm>
              <a:off x="2573358" y="2169926"/>
              <a:ext cx="232033" cy="283078"/>
            </a:xfrm>
            <a:custGeom>
              <a:rect b="b" l="l" r="r" t="t"/>
              <a:pathLst>
                <a:path extrusionOk="0" h="276849" w="226927">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4" name="Google Shape;2314;p48"/>
            <p:cNvSpPr/>
            <p:nvPr/>
          </p:nvSpPr>
          <p:spPr>
            <a:xfrm>
              <a:off x="2582180" y="2145281"/>
              <a:ext cx="245303" cy="242358"/>
            </a:xfrm>
            <a:custGeom>
              <a:rect b="b" l="l" r="r" t="t"/>
              <a:pathLst>
                <a:path extrusionOk="0" h="237025" w="239905">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5" name="Google Shape;2315;p48"/>
            <p:cNvSpPr/>
            <p:nvPr/>
          </p:nvSpPr>
          <p:spPr>
            <a:xfrm>
              <a:off x="2773661" y="2522433"/>
              <a:ext cx="151977" cy="206889"/>
            </a:xfrm>
            <a:custGeom>
              <a:rect b="b" l="l" r="r" t="t"/>
              <a:pathLst>
                <a:path extrusionOk="0" h="202336" w="148633">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6" name="Google Shape;2316;p48"/>
            <p:cNvSpPr/>
            <p:nvPr/>
          </p:nvSpPr>
          <p:spPr>
            <a:xfrm>
              <a:off x="2459309" y="2417031"/>
              <a:ext cx="123487" cy="199128"/>
            </a:xfrm>
            <a:custGeom>
              <a:rect b="b" l="l" r="r" t="t"/>
              <a:pathLst>
                <a:path extrusionOk="0" h="194746" w="12077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15"/>
          <p:cNvSpPr txBox="1"/>
          <p:nvPr>
            <p:ph type="ctrTitle"/>
          </p:nvPr>
        </p:nvSpPr>
        <p:spPr>
          <a:xfrm>
            <a:off x="609600" y="312775"/>
            <a:ext cx="8065200" cy="683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Why do we need it?</a:t>
            </a:r>
            <a:endParaRPr/>
          </a:p>
        </p:txBody>
      </p:sp>
      <p:sp>
        <p:nvSpPr>
          <p:cNvPr id="569" name="Google Shape;569;p15"/>
          <p:cNvSpPr txBox="1"/>
          <p:nvPr>
            <p:ph idx="1" type="subTitle"/>
          </p:nvPr>
        </p:nvSpPr>
        <p:spPr>
          <a:xfrm>
            <a:off x="812700" y="1299000"/>
            <a:ext cx="5527500" cy="401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900">
                <a:solidFill>
                  <a:srgbClr val="073763"/>
                </a:solidFill>
                <a:latin typeface="Merriweather"/>
                <a:ea typeface="Merriweather"/>
                <a:cs typeface="Merriweather"/>
                <a:sym typeface="Merriweather"/>
              </a:rPr>
              <a:t>LinkedIn gives you the ability to showcase your profile, expertise, recommendations</a:t>
            </a:r>
            <a:endParaRPr sz="1900">
              <a:solidFill>
                <a:srgbClr val="073763"/>
              </a:solidFill>
              <a:latin typeface="Merriweather"/>
              <a:ea typeface="Merriweather"/>
              <a:cs typeface="Merriweather"/>
              <a:sym typeface="Merriweather"/>
            </a:endParaRPr>
          </a:p>
          <a:p>
            <a:pPr indent="0" lvl="0" marL="0" rtl="0" algn="l">
              <a:spcBef>
                <a:spcPts val="0"/>
              </a:spcBef>
              <a:spcAft>
                <a:spcPts val="0"/>
              </a:spcAft>
              <a:buNone/>
            </a:pPr>
            <a:r>
              <a:rPr lang="en" sz="1900">
                <a:solidFill>
                  <a:srgbClr val="073763"/>
                </a:solidFill>
                <a:latin typeface="Merriweather"/>
                <a:ea typeface="Merriweather"/>
                <a:cs typeface="Merriweather"/>
                <a:sym typeface="Merriweather"/>
              </a:rPr>
              <a:t> and connections and o demonstrates credibility in your industry and highlights your achievements. </a:t>
            </a:r>
            <a:endParaRPr sz="1900">
              <a:solidFill>
                <a:srgbClr val="073763"/>
              </a:solidFill>
              <a:latin typeface="Merriweather"/>
              <a:ea typeface="Merriweather"/>
              <a:cs typeface="Merriweather"/>
              <a:sym typeface="Merriweather"/>
            </a:endParaRPr>
          </a:p>
          <a:p>
            <a:pPr indent="0" lvl="0" marL="0" rtl="0" algn="l">
              <a:spcBef>
                <a:spcPts val="0"/>
              </a:spcBef>
              <a:spcAft>
                <a:spcPts val="0"/>
              </a:spcAft>
              <a:buNone/>
            </a:pPr>
            <a:r>
              <a:t/>
            </a:r>
            <a:endParaRPr sz="1900">
              <a:solidFill>
                <a:srgbClr val="073763"/>
              </a:solidFill>
              <a:latin typeface="Merriweather"/>
              <a:ea typeface="Merriweather"/>
              <a:cs typeface="Merriweather"/>
              <a:sym typeface="Merriweather"/>
            </a:endParaRPr>
          </a:p>
          <a:p>
            <a:pPr indent="0" lvl="0" marL="0" rtl="0" algn="l">
              <a:spcBef>
                <a:spcPts val="0"/>
              </a:spcBef>
              <a:spcAft>
                <a:spcPts val="0"/>
              </a:spcAft>
              <a:buNone/>
            </a:pPr>
            <a:r>
              <a:rPr lang="en" sz="1900">
                <a:solidFill>
                  <a:srgbClr val="073763"/>
                </a:solidFill>
                <a:latin typeface="Merriweather"/>
                <a:ea typeface="Merriweather"/>
                <a:cs typeface="Merriweather"/>
                <a:sym typeface="Merriweather"/>
              </a:rPr>
              <a:t>A whopping 87% of recruiters find LinkedIn to be the most effective when vetting candidates during the hiring process – especially those under 45 (90%). </a:t>
            </a:r>
            <a:endParaRPr sz="1900">
              <a:solidFill>
                <a:srgbClr val="073763"/>
              </a:solidFill>
              <a:latin typeface="Merriweather"/>
              <a:ea typeface="Merriweather"/>
              <a:cs typeface="Merriweather"/>
              <a:sym typeface="Merriweather"/>
            </a:endParaRPr>
          </a:p>
        </p:txBody>
      </p:sp>
      <p:sp>
        <p:nvSpPr>
          <p:cNvPr id="570" name="Google Shape;570;p15"/>
          <p:cNvSpPr txBox="1"/>
          <p:nvPr/>
        </p:nvSpPr>
        <p:spPr>
          <a:xfrm>
            <a:off x="0" y="1866900"/>
            <a:ext cx="247800" cy="52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3600">
              <a:solidFill>
                <a:schemeClr val="lt1"/>
              </a:solidFill>
              <a:latin typeface="Barlow"/>
              <a:ea typeface="Barlow"/>
              <a:cs typeface="Barlow"/>
              <a:sym typeface="Barlow"/>
            </a:endParaRPr>
          </a:p>
        </p:txBody>
      </p:sp>
      <p:grpSp>
        <p:nvGrpSpPr>
          <p:cNvPr id="571" name="Google Shape;571;p15"/>
          <p:cNvGrpSpPr/>
          <p:nvPr/>
        </p:nvGrpSpPr>
        <p:grpSpPr>
          <a:xfrm>
            <a:off x="5904279" y="996473"/>
            <a:ext cx="3239723" cy="3318665"/>
            <a:chOff x="2270525" y="117216"/>
            <a:chExt cx="4650765" cy="4762722"/>
          </a:xfrm>
        </p:grpSpPr>
        <p:sp>
          <p:nvSpPr>
            <p:cNvPr id="572" name="Google Shape;572;p15"/>
            <p:cNvSpPr/>
            <p:nvPr/>
          </p:nvSpPr>
          <p:spPr>
            <a:xfrm>
              <a:off x="2270525" y="2788917"/>
              <a:ext cx="1367464" cy="791146"/>
            </a:xfrm>
            <a:custGeom>
              <a:rect b="b" l="l" r="r" t="t"/>
              <a:pathLst>
                <a:path extrusionOk="0" h="791146" w="1367464">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15"/>
            <p:cNvSpPr/>
            <p:nvPr/>
          </p:nvSpPr>
          <p:spPr>
            <a:xfrm>
              <a:off x="2565006" y="2921600"/>
              <a:ext cx="762723" cy="441198"/>
            </a:xfrm>
            <a:custGeom>
              <a:rect b="b" l="l" r="r" t="t"/>
              <a:pathLst>
                <a:path extrusionOk="0" h="441198" w="762723">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15"/>
            <p:cNvSpPr/>
            <p:nvPr/>
          </p:nvSpPr>
          <p:spPr>
            <a:xfrm>
              <a:off x="2834012" y="3000943"/>
              <a:ext cx="217486" cy="125920"/>
            </a:xfrm>
            <a:custGeom>
              <a:rect b="b" l="l" r="r" t="t"/>
              <a:pathLst>
                <a:path extrusionOk="0" h="125920" w="217486">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 name="Google Shape;575;p15"/>
            <p:cNvSpPr/>
            <p:nvPr/>
          </p:nvSpPr>
          <p:spPr>
            <a:xfrm>
              <a:off x="2841806" y="2229228"/>
              <a:ext cx="209121" cy="823531"/>
            </a:xfrm>
            <a:custGeom>
              <a:rect b="b" l="l" r="r" t="t"/>
              <a:pathLst>
                <a:path extrusionOk="0" h="823531" w="209121">
                  <a:moveTo>
                    <a:pt x="0" y="0"/>
                  </a:moveTo>
                  <a:lnTo>
                    <a:pt x="209121" y="0"/>
                  </a:lnTo>
                  <a:lnTo>
                    <a:pt x="209121" y="823532"/>
                  </a:lnTo>
                  <a:lnTo>
                    <a:pt x="0" y="823532"/>
                  </a:ln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 name="Google Shape;576;p15"/>
            <p:cNvSpPr/>
            <p:nvPr/>
          </p:nvSpPr>
          <p:spPr>
            <a:xfrm>
              <a:off x="2831826" y="2112223"/>
              <a:ext cx="249895" cy="580777"/>
            </a:xfrm>
            <a:custGeom>
              <a:rect b="b" l="l" r="r" t="t"/>
              <a:pathLst>
                <a:path extrusionOk="0" h="580777" w="249895">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 name="Google Shape;577;p15"/>
            <p:cNvSpPr/>
            <p:nvPr/>
          </p:nvSpPr>
          <p:spPr>
            <a:xfrm>
              <a:off x="2373659" y="1582290"/>
              <a:ext cx="397711" cy="625506"/>
            </a:xfrm>
            <a:custGeom>
              <a:rect b="b" l="l" r="r" t="t"/>
              <a:pathLst>
                <a:path extrusionOk="0" h="625506" w="397711">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 name="Google Shape;578;p15"/>
            <p:cNvSpPr/>
            <p:nvPr/>
          </p:nvSpPr>
          <p:spPr>
            <a:xfrm>
              <a:off x="3144177" y="1582290"/>
              <a:ext cx="397710" cy="625506"/>
            </a:xfrm>
            <a:custGeom>
              <a:rect b="b" l="l" r="r" t="t"/>
              <a:pathLst>
                <a:path extrusionOk="0" h="625506" w="39771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 name="Google Shape;579;p15"/>
            <p:cNvSpPr/>
            <p:nvPr/>
          </p:nvSpPr>
          <p:spPr>
            <a:xfrm>
              <a:off x="2815951" y="2102641"/>
              <a:ext cx="276610" cy="160020"/>
            </a:xfrm>
            <a:custGeom>
              <a:rect b="b" l="l" r="r" t="t"/>
              <a:pathLst>
                <a:path extrusionOk="0" h="160020" w="27661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 name="Google Shape;580;p15"/>
            <p:cNvSpPr/>
            <p:nvPr/>
          </p:nvSpPr>
          <p:spPr>
            <a:xfrm>
              <a:off x="2744565" y="2030632"/>
              <a:ext cx="418908" cy="74675"/>
            </a:xfrm>
            <a:custGeom>
              <a:rect b="b" l="l" r="r" t="t"/>
              <a:pathLst>
                <a:path extrusionOk="0" h="74675" w="418908">
                  <a:moveTo>
                    <a:pt x="0" y="72009"/>
                  </a:moveTo>
                  <a:lnTo>
                    <a:pt x="0" y="0"/>
                  </a:lnTo>
                  <a:lnTo>
                    <a:pt x="418908" y="0"/>
                  </a:lnTo>
                  <a:lnTo>
                    <a:pt x="418908" y="74676"/>
                  </a:lnTo>
                  <a:lnTo>
                    <a:pt x="0" y="72009"/>
                  </a:lnTo>
                  <a:close/>
                </a:path>
              </a:pathLst>
            </a:custGeom>
            <a:solidFill>
              <a:srgbClr val="494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 name="Google Shape;581;p15"/>
            <p:cNvSpPr/>
            <p:nvPr/>
          </p:nvSpPr>
          <p:spPr>
            <a:xfrm>
              <a:off x="2744565" y="1981197"/>
              <a:ext cx="419383" cy="242697"/>
            </a:xfrm>
            <a:custGeom>
              <a:rect b="b" l="l" r="r" t="t"/>
              <a:pathLst>
                <a:path extrusionOk="0" h="242697" w="419383">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 name="Google Shape;582;p15"/>
            <p:cNvSpPr/>
            <p:nvPr/>
          </p:nvSpPr>
          <p:spPr>
            <a:xfrm>
              <a:off x="2697703" y="1845275"/>
              <a:ext cx="511777" cy="296036"/>
            </a:xfrm>
            <a:custGeom>
              <a:rect b="b" l="l" r="r" t="t"/>
              <a:pathLst>
                <a:path extrusionOk="0" h="296036" w="511777">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 name="Google Shape;583;p15"/>
            <p:cNvSpPr/>
            <p:nvPr/>
          </p:nvSpPr>
          <p:spPr>
            <a:xfrm>
              <a:off x="2681484" y="530635"/>
              <a:ext cx="548516" cy="1538895"/>
            </a:xfrm>
            <a:custGeom>
              <a:rect b="b" l="l" r="r" t="t"/>
              <a:pathLst>
                <a:path extrusionOk="0" h="1538895" w="548516">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15"/>
            <p:cNvSpPr/>
            <p:nvPr/>
          </p:nvSpPr>
          <p:spPr>
            <a:xfrm>
              <a:off x="2858251" y="1222531"/>
              <a:ext cx="193342" cy="193738"/>
            </a:xfrm>
            <a:custGeom>
              <a:rect b="b" l="l" r="r" t="t"/>
              <a:pathLst>
                <a:path extrusionOk="0" h="193738" w="193342">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15"/>
            <p:cNvSpPr/>
            <p:nvPr/>
          </p:nvSpPr>
          <p:spPr>
            <a:xfrm>
              <a:off x="2844088" y="1208338"/>
              <a:ext cx="221668" cy="222122"/>
            </a:xfrm>
            <a:custGeom>
              <a:rect b="b" l="l" r="r" t="t"/>
              <a:pathLst>
                <a:path extrusionOk="0" h="222122" w="221668">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15"/>
            <p:cNvSpPr/>
            <p:nvPr/>
          </p:nvSpPr>
          <p:spPr>
            <a:xfrm>
              <a:off x="2858251" y="937733"/>
              <a:ext cx="193342" cy="193738"/>
            </a:xfrm>
            <a:custGeom>
              <a:rect b="b" l="l" r="r" t="t"/>
              <a:pathLst>
                <a:path extrusionOk="0" h="193738" w="193342">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 name="Google Shape;587;p15"/>
            <p:cNvSpPr/>
            <p:nvPr/>
          </p:nvSpPr>
          <p:spPr>
            <a:xfrm>
              <a:off x="2843898" y="923636"/>
              <a:ext cx="221858" cy="222313"/>
            </a:xfrm>
            <a:custGeom>
              <a:rect b="b" l="l" r="r" t="t"/>
              <a:pathLst>
                <a:path extrusionOk="0" h="222313" w="221858">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 name="Google Shape;588;p15"/>
            <p:cNvSpPr/>
            <p:nvPr/>
          </p:nvSpPr>
          <p:spPr>
            <a:xfrm>
              <a:off x="2680593" y="1921189"/>
              <a:ext cx="549324" cy="167997"/>
            </a:xfrm>
            <a:custGeom>
              <a:rect b="b" l="l" r="r" t="t"/>
              <a:pathLst>
                <a:path extrusionOk="0" h="167997" w="549324">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 name="Google Shape;589;p15"/>
            <p:cNvSpPr/>
            <p:nvPr/>
          </p:nvSpPr>
          <p:spPr>
            <a:xfrm>
              <a:off x="2680308" y="1976244"/>
              <a:ext cx="548753" cy="165782"/>
            </a:xfrm>
            <a:custGeom>
              <a:rect b="b" l="l" r="r" t="t"/>
              <a:pathLst>
                <a:path extrusionOk="0" h="165782" w="548753">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 name="Google Shape;590;p15"/>
            <p:cNvSpPr/>
            <p:nvPr/>
          </p:nvSpPr>
          <p:spPr>
            <a:xfrm>
              <a:off x="2683349" y="1877470"/>
              <a:ext cx="542765" cy="158087"/>
            </a:xfrm>
            <a:custGeom>
              <a:rect b="b" l="l" r="r" t="t"/>
              <a:pathLst>
                <a:path extrusionOk="0" h="158087" w="542765">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 name="Google Shape;591;p15"/>
            <p:cNvSpPr/>
            <p:nvPr/>
          </p:nvSpPr>
          <p:spPr>
            <a:xfrm>
              <a:off x="2829449" y="530444"/>
              <a:ext cx="249519" cy="126863"/>
            </a:xfrm>
            <a:custGeom>
              <a:rect b="b" l="l" r="r" t="t"/>
              <a:pathLst>
                <a:path extrusionOk="0" h="126863" w="249519">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 name="Google Shape;592;p15"/>
            <p:cNvSpPr/>
            <p:nvPr/>
          </p:nvSpPr>
          <p:spPr>
            <a:xfrm>
              <a:off x="2934010" y="1583052"/>
              <a:ext cx="47432" cy="623982"/>
            </a:xfrm>
            <a:custGeom>
              <a:rect b="b" l="l" r="r" t="t"/>
              <a:pathLst>
                <a:path extrusionOk="0" h="623982" w="47432">
                  <a:moveTo>
                    <a:pt x="0" y="0"/>
                  </a:moveTo>
                  <a:lnTo>
                    <a:pt x="47433" y="0"/>
                  </a:lnTo>
                  <a:lnTo>
                    <a:pt x="47433" y="623983"/>
                  </a:lnTo>
                  <a:lnTo>
                    <a:pt x="0" y="62398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93" name="Google Shape;593;p15"/>
            <p:cNvGrpSpPr/>
            <p:nvPr/>
          </p:nvGrpSpPr>
          <p:grpSpPr>
            <a:xfrm>
              <a:off x="4031993" y="117216"/>
              <a:ext cx="2889297" cy="3901793"/>
              <a:chOff x="5533368" y="1047716"/>
              <a:chExt cx="2889297" cy="3901793"/>
            </a:xfrm>
          </p:grpSpPr>
          <p:sp>
            <p:nvSpPr>
              <p:cNvPr id="594" name="Google Shape;594;p15"/>
              <p:cNvSpPr/>
              <p:nvPr/>
            </p:nvSpPr>
            <p:spPr>
              <a:xfrm>
                <a:off x="6153722" y="4072604"/>
                <a:ext cx="1090544" cy="630910"/>
              </a:xfrm>
              <a:custGeom>
                <a:rect b="b" l="l" r="r" t="t"/>
                <a:pathLst>
                  <a:path extrusionOk="0" h="630910" w="1090544">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 name="Google Shape;595;p15"/>
              <p:cNvSpPr/>
              <p:nvPr/>
            </p:nvSpPr>
            <p:spPr>
              <a:xfrm>
                <a:off x="6193969" y="4048886"/>
                <a:ext cx="1090601" cy="630901"/>
              </a:xfrm>
              <a:custGeom>
                <a:rect b="b" l="l" r="r" t="t"/>
                <a:pathLst>
                  <a:path extrusionOk="0" h="630901" w="1090601">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 name="Google Shape;596;p15"/>
              <p:cNvSpPr/>
              <p:nvPr/>
            </p:nvSpPr>
            <p:spPr>
              <a:xfrm>
                <a:off x="7252346" y="4430077"/>
                <a:ext cx="32128" cy="21050"/>
              </a:xfrm>
              <a:custGeom>
                <a:rect b="b" l="l" r="r" t="t"/>
                <a:pathLst>
                  <a:path extrusionOk="0" h="21050" w="32128">
                    <a:moveTo>
                      <a:pt x="32129" y="21050"/>
                    </a:moveTo>
                    <a:lnTo>
                      <a:pt x="32129" y="0"/>
                    </a:lnTo>
                    <a:lnTo>
                      <a:pt x="0" y="18574"/>
                    </a:lnTo>
                    <a:lnTo>
                      <a:pt x="32129" y="2105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 name="Google Shape;597;p15"/>
              <p:cNvSpPr/>
              <p:nvPr/>
            </p:nvSpPr>
            <p:spPr>
              <a:xfrm>
                <a:off x="6193906" y="4285773"/>
                <a:ext cx="32984" cy="21431"/>
              </a:xfrm>
              <a:custGeom>
                <a:rect b="b" l="l" r="r" t="t"/>
                <a:pathLst>
                  <a:path extrusionOk="0" h="21431" w="32984">
                    <a:moveTo>
                      <a:pt x="0" y="21431"/>
                    </a:moveTo>
                    <a:lnTo>
                      <a:pt x="0" y="0"/>
                    </a:lnTo>
                    <a:lnTo>
                      <a:pt x="32984" y="13716"/>
                    </a:lnTo>
                    <a:lnTo>
                      <a:pt x="0" y="21431"/>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 name="Google Shape;598;p15"/>
              <p:cNvSpPr/>
              <p:nvPr/>
            </p:nvSpPr>
            <p:spPr>
              <a:xfrm>
                <a:off x="6193969" y="4027741"/>
                <a:ext cx="1090601" cy="630949"/>
              </a:xfrm>
              <a:custGeom>
                <a:rect b="b" l="l" r="r" t="t"/>
                <a:pathLst>
                  <a:path extrusionOk="0" h="630949" w="1090601">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 name="Google Shape;599;p15"/>
              <p:cNvSpPr/>
              <p:nvPr/>
            </p:nvSpPr>
            <p:spPr>
              <a:xfrm>
                <a:off x="6504927" y="3742563"/>
                <a:ext cx="779547" cy="687514"/>
              </a:xfrm>
              <a:custGeom>
                <a:rect b="b" l="l" r="r" t="t"/>
                <a:pathLst>
                  <a:path extrusionOk="0" h="687514" w="779547">
                    <a:moveTo>
                      <a:pt x="86025" y="286131"/>
                    </a:moveTo>
                    <a:lnTo>
                      <a:pt x="0" y="0"/>
                    </a:lnTo>
                    <a:lnTo>
                      <a:pt x="702933" y="404050"/>
                    </a:lnTo>
                    <a:lnTo>
                      <a:pt x="779548" y="687514"/>
                    </a:lnTo>
                    <a:lnTo>
                      <a:pt x="86025" y="2861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 name="Google Shape;600;p15"/>
              <p:cNvSpPr/>
              <p:nvPr/>
            </p:nvSpPr>
            <p:spPr>
              <a:xfrm>
                <a:off x="7254152" y="4405788"/>
                <a:ext cx="30322" cy="36004"/>
              </a:xfrm>
              <a:custGeom>
                <a:rect b="b" l="l" r="r" t="t"/>
                <a:pathLst>
                  <a:path extrusionOk="0" h="36004" w="30322">
                    <a:moveTo>
                      <a:pt x="9981" y="36004"/>
                    </a:moveTo>
                    <a:lnTo>
                      <a:pt x="30323" y="24289"/>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15"/>
              <p:cNvSpPr/>
              <p:nvPr/>
            </p:nvSpPr>
            <p:spPr>
              <a:xfrm>
                <a:off x="6482779" y="3753326"/>
                <a:ext cx="781258" cy="688466"/>
              </a:xfrm>
              <a:custGeom>
                <a:rect b="b" l="l" r="r" t="t"/>
                <a:pathLst>
                  <a:path extrusionOk="0" h="688466" w="781258">
                    <a:moveTo>
                      <a:pt x="86025" y="286131"/>
                    </a:moveTo>
                    <a:lnTo>
                      <a:pt x="0" y="0"/>
                    </a:lnTo>
                    <a:lnTo>
                      <a:pt x="702933" y="404051"/>
                    </a:lnTo>
                    <a:lnTo>
                      <a:pt x="781259" y="688467"/>
                    </a:lnTo>
                    <a:lnTo>
                      <a:pt x="86025" y="286131"/>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15"/>
              <p:cNvSpPr/>
              <p:nvPr/>
            </p:nvSpPr>
            <p:spPr>
              <a:xfrm>
                <a:off x="5563120" y="1047716"/>
                <a:ext cx="2859545" cy="3884751"/>
              </a:xfrm>
              <a:custGeom>
                <a:rect b="b" l="l" r="r" t="t"/>
                <a:pathLst>
                  <a:path extrusionOk="0" h="3884751" w="2859545">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15"/>
              <p:cNvSpPr/>
              <p:nvPr/>
            </p:nvSpPr>
            <p:spPr>
              <a:xfrm>
                <a:off x="8367249" y="4838795"/>
                <a:ext cx="30132" cy="106965"/>
              </a:xfrm>
              <a:custGeom>
                <a:rect b="b" l="l" r="r" t="t"/>
                <a:pathLst>
                  <a:path extrusionOk="0" h="106965" w="30132">
                    <a:moveTo>
                      <a:pt x="0" y="106966"/>
                    </a:moveTo>
                    <a:lnTo>
                      <a:pt x="30132" y="89535"/>
                    </a:lnTo>
                    <a:lnTo>
                      <a:pt x="17110" y="0"/>
                    </a:lnTo>
                    <a:lnTo>
                      <a:pt x="0" y="10696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 name="Google Shape;604;p15"/>
              <p:cNvSpPr/>
              <p:nvPr/>
            </p:nvSpPr>
            <p:spPr>
              <a:xfrm>
                <a:off x="5558272" y="1051845"/>
                <a:ext cx="72337" cy="31155"/>
              </a:xfrm>
              <a:custGeom>
                <a:rect b="b" l="l" r="r" t="t"/>
                <a:pathLst>
                  <a:path extrusionOk="0" h="31155" w="72337">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 name="Google Shape;605;p15"/>
              <p:cNvSpPr/>
              <p:nvPr/>
            </p:nvSpPr>
            <p:spPr>
              <a:xfrm>
                <a:off x="5538216" y="1062192"/>
                <a:ext cx="2859165" cy="3884558"/>
              </a:xfrm>
              <a:custGeom>
                <a:rect b="b" l="l" r="r" t="t"/>
                <a:pathLst>
                  <a:path extrusionOk="0" h="3884558" w="2859165">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 name="Google Shape;606;p15"/>
              <p:cNvSpPr/>
              <p:nvPr/>
            </p:nvSpPr>
            <p:spPr>
              <a:xfrm>
                <a:off x="5533368" y="1064955"/>
                <a:ext cx="2859260" cy="3884554"/>
              </a:xfrm>
              <a:custGeom>
                <a:rect b="b" l="l" r="r" t="t"/>
                <a:pathLst>
                  <a:path extrusionOk="0" h="3884554" w="285926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 name="Google Shape;607;p15"/>
              <p:cNvSpPr/>
              <p:nvPr/>
            </p:nvSpPr>
            <p:spPr>
              <a:xfrm>
                <a:off x="5568443" y="1110406"/>
                <a:ext cx="2788159" cy="3702480"/>
              </a:xfrm>
              <a:custGeom>
                <a:rect b="b" l="l" r="r" t="t"/>
                <a:pathLst>
                  <a:path extrusionOk="0" h="3702480" w="2788159">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15"/>
              <p:cNvSpPr/>
              <p:nvPr/>
            </p:nvSpPr>
            <p:spPr>
              <a:xfrm>
                <a:off x="5762166" y="1403396"/>
                <a:ext cx="919754" cy="618313"/>
              </a:xfrm>
              <a:custGeom>
                <a:rect b="b" l="l" r="r" t="t"/>
                <a:pathLst>
                  <a:path extrusionOk="0" h="618313" w="919754">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 name="Google Shape;609;p15"/>
              <p:cNvSpPr/>
              <p:nvPr/>
            </p:nvSpPr>
            <p:spPr>
              <a:xfrm>
                <a:off x="5766158" y="1584712"/>
                <a:ext cx="686298" cy="451951"/>
              </a:xfrm>
              <a:custGeom>
                <a:rect b="b" l="l" r="r" t="t"/>
                <a:pathLst>
                  <a:path extrusionOk="0" h="451951" w="686298">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15"/>
              <p:cNvSpPr/>
              <p:nvPr/>
            </p:nvSpPr>
            <p:spPr>
              <a:xfrm>
                <a:off x="5766158" y="1702632"/>
                <a:ext cx="686488" cy="451759"/>
              </a:xfrm>
              <a:custGeom>
                <a:rect b="b" l="l" r="r" t="t"/>
                <a:pathLst>
                  <a:path extrusionOk="0" h="451759" w="686488">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 name="Google Shape;611;p15"/>
              <p:cNvSpPr/>
              <p:nvPr/>
            </p:nvSpPr>
            <p:spPr>
              <a:xfrm>
                <a:off x="5766158" y="1820170"/>
                <a:ext cx="562156" cy="379997"/>
              </a:xfrm>
              <a:custGeom>
                <a:rect b="b" l="l" r="r" t="t"/>
                <a:pathLst>
                  <a:path extrusionOk="0" h="379997" w="562156">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 name="Google Shape;612;p15"/>
              <p:cNvSpPr/>
              <p:nvPr/>
            </p:nvSpPr>
            <p:spPr>
              <a:xfrm>
                <a:off x="5762166" y="2639293"/>
                <a:ext cx="919754" cy="618340"/>
              </a:xfrm>
              <a:custGeom>
                <a:rect b="b" l="l" r="r" t="t"/>
                <a:pathLst>
                  <a:path extrusionOk="0" h="618340" w="919754">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 name="Google Shape;613;p15"/>
              <p:cNvSpPr/>
              <p:nvPr/>
            </p:nvSpPr>
            <p:spPr>
              <a:xfrm>
                <a:off x="5766158" y="2821069"/>
                <a:ext cx="686488" cy="451519"/>
              </a:xfrm>
              <a:custGeom>
                <a:rect b="b" l="l" r="r" t="t"/>
                <a:pathLst>
                  <a:path extrusionOk="0" h="451519" w="686488">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15"/>
              <p:cNvSpPr/>
              <p:nvPr/>
            </p:nvSpPr>
            <p:spPr>
              <a:xfrm>
                <a:off x="5766158" y="2938486"/>
                <a:ext cx="686488" cy="451826"/>
              </a:xfrm>
              <a:custGeom>
                <a:rect b="b" l="l" r="r" t="t"/>
                <a:pathLst>
                  <a:path extrusionOk="0" h="451826" w="686488">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 name="Google Shape;615;p15"/>
              <p:cNvSpPr/>
              <p:nvPr/>
            </p:nvSpPr>
            <p:spPr>
              <a:xfrm>
                <a:off x="5766158" y="3056051"/>
                <a:ext cx="562156" cy="379920"/>
              </a:xfrm>
              <a:custGeom>
                <a:rect b="b" l="l" r="r" t="t"/>
                <a:pathLst>
                  <a:path extrusionOk="0" h="379920" w="562156">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 name="Google Shape;616;p15"/>
              <p:cNvSpPr/>
              <p:nvPr/>
            </p:nvSpPr>
            <p:spPr>
              <a:xfrm>
                <a:off x="6897600" y="3332192"/>
                <a:ext cx="1250451" cy="1162368"/>
              </a:xfrm>
              <a:custGeom>
                <a:rect b="b" l="l" r="r" t="t"/>
                <a:pathLst>
                  <a:path extrusionOk="0" h="1162368" w="1250451">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15"/>
              <p:cNvSpPr/>
              <p:nvPr/>
            </p:nvSpPr>
            <p:spPr>
              <a:xfrm>
                <a:off x="5766443" y="2003281"/>
                <a:ext cx="882682" cy="1029375"/>
              </a:xfrm>
              <a:custGeom>
                <a:rect b="b" l="l" r="r" t="t"/>
                <a:pathLst>
                  <a:path extrusionOk="0" h="1029375" w="882682">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15"/>
              <p:cNvSpPr/>
              <p:nvPr/>
            </p:nvSpPr>
            <p:spPr>
              <a:xfrm>
                <a:off x="6897600" y="3388613"/>
                <a:ext cx="1250451" cy="1106424"/>
              </a:xfrm>
              <a:custGeom>
                <a:rect b="b" l="l" r="r" t="t"/>
                <a:pathLst>
                  <a:path extrusionOk="0" h="1106424" w="1250451">
                    <a:moveTo>
                      <a:pt x="0" y="0"/>
                    </a:moveTo>
                    <a:lnTo>
                      <a:pt x="0" y="383096"/>
                    </a:lnTo>
                    <a:lnTo>
                      <a:pt x="1250452" y="1106424"/>
                    </a:lnTo>
                    <a:lnTo>
                      <a:pt x="1250452" y="214027"/>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15"/>
              <p:cNvSpPr/>
              <p:nvPr/>
            </p:nvSpPr>
            <p:spPr>
              <a:xfrm>
                <a:off x="7389036" y="3376326"/>
                <a:ext cx="9505" cy="678751"/>
              </a:xfrm>
              <a:custGeom>
                <a:rect b="b" l="l" r="r" t="t"/>
                <a:pathLst>
                  <a:path extrusionOk="0" h="678751" w="9505">
                    <a:moveTo>
                      <a:pt x="0" y="0"/>
                    </a:moveTo>
                    <a:lnTo>
                      <a:pt x="0" y="678752"/>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15"/>
              <p:cNvSpPr/>
              <p:nvPr/>
            </p:nvSpPr>
            <p:spPr>
              <a:xfrm>
                <a:off x="7771633" y="3805618"/>
                <a:ext cx="9505" cy="470725"/>
              </a:xfrm>
              <a:custGeom>
                <a:rect b="b" l="l" r="r" t="t"/>
                <a:pathLst>
                  <a:path extrusionOk="0" h="470725" w="9505">
                    <a:moveTo>
                      <a:pt x="0" y="0"/>
                    </a:moveTo>
                    <a:lnTo>
                      <a:pt x="0" y="470725"/>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15"/>
              <p:cNvSpPr/>
              <p:nvPr/>
            </p:nvSpPr>
            <p:spPr>
              <a:xfrm>
                <a:off x="6897600" y="3332663"/>
                <a:ext cx="1250451" cy="479359"/>
              </a:xfrm>
              <a:custGeom>
                <a:rect b="b" l="l" r="r" t="t"/>
                <a:pathLst>
                  <a:path extrusionOk="0" h="479359" w="1250451">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cap="flat" cmpd="sng" w="14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 name="Google Shape;622;p15"/>
              <p:cNvSpPr/>
              <p:nvPr/>
            </p:nvSpPr>
            <p:spPr>
              <a:xfrm rot="-1801764">
                <a:off x="7364922" y="3334621"/>
                <a:ext cx="48054" cy="83555"/>
              </a:xfrm>
              <a:custGeom>
                <a:rect b="b" l="l" r="r" t="t"/>
                <a:pathLst>
                  <a:path extrusionOk="0" h="83629" w="48097">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15"/>
              <p:cNvSpPr/>
              <p:nvPr/>
            </p:nvSpPr>
            <p:spPr>
              <a:xfrm rot="-1790023">
                <a:off x="8141346" y="3571007"/>
                <a:ext cx="48265" cy="83920"/>
              </a:xfrm>
              <a:custGeom>
                <a:rect b="b" l="l" r="r" t="t"/>
                <a:pathLst>
                  <a:path extrusionOk="0" h="83917" w="48263">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15"/>
              <p:cNvSpPr/>
              <p:nvPr/>
            </p:nvSpPr>
            <p:spPr>
              <a:xfrm rot="-1790023">
                <a:off x="7763340" y="3766404"/>
                <a:ext cx="48265" cy="83920"/>
              </a:xfrm>
              <a:custGeom>
                <a:rect b="b" l="l" r="r" t="t"/>
                <a:pathLst>
                  <a:path extrusionOk="0" h="83917" w="48263">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 name="Google Shape;625;p15"/>
              <p:cNvSpPr/>
              <p:nvPr/>
            </p:nvSpPr>
            <p:spPr>
              <a:xfrm rot="-1801764">
                <a:off x="6873548" y="3361832"/>
                <a:ext cx="48054" cy="83555"/>
              </a:xfrm>
              <a:custGeom>
                <a:rect b="b" l="l" r="r" t="t"/>
                <a:pathLst>
                  <a:path extrusionOk="0" h="83629" w="48097">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15"/>
              <p:cNvSpPr/>
              <p:nvPr/>
            </p:nvSpPr>
            <p:spPr>
              <a:xfrm>
                <a:off x="6868038" y="2430219"/>
                <a:ext cx="78705" cy="316778"/>
              </a:xfrm>
              <a:custGeom>
                <a:rect b="b" l="l" r="r" t="t"/>
                <a:pathLst>
                  <a:path extrusionOk="0" h="316778" w="78705">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 name="Google Shape;627;p15"/>
              <p:cNvSpPr/>
              <p:nvPr/>
            </p:nvSpPr>
            <p:spPr>
              <a:xfrm>
                <a:off x="6986477" y="2241366"/>
                <a:ext cx="78420" cy="573928"/>
              </a:xfrm>
              <a:custGeom>
                <a:rect b="b" l="l" r="r" t="t"/>
                <a:pathLst>
                  <a:path extrusionOk="0" h="573928" w="7842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 name="Google Shape;628;p15"/>
              <p:cNvSpPr/>
              <p:nvPr/>
            </p:nvSpPr>
            <p:spPr>
              <a:xfrm>
                <a:off x="7222119" y="2426981"/>
                <a:ext cx="78420" cy="524860"/>
              </a:xfrm>
              <a:custGeom>
                <a:rect b="b" l="l" r="r" t="t"/>
                <a:pathLst>
                  <a:path extrusionOk="0" h="524860" w="7842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15"/>
              <p:cNvSpPr/>
              <p:nvPr/>
            </p:nvSpPr>
            <p:spPr>
              <a:xfrm>
                <a:off x="7340177" y="2573447"/>
                <a:ext cx="78420" cy="446687"/>
              </a:xfrm>
              <a:custGeom>
                <a:rect b="b" l="l" r="r" t="t"/>
                <a:pathLst>
                  <a:path extrusionOk="0" h="446687" w="7842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15"/>
              <p:cNvSpPr/>
              <p:nvPr/>
            </p:nvSpPr>
            <p:spPr>
              <a:xfrm>
                <a:off x="7575249" y="2900319"/>
                <a:ext cx="78325" cy="255777"/>
              </a:xfrm>
              <a:custGeom>
                <a:rect b="b" l="l" r="r" t="t"/>
                <a:pathLst>
                  <a:path extrusionOk="0" h="255777" w="78325">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 name="Google Shape;631;p15"/>
              <p:cNvSpPr/>
              <p:nvPr/>
            </p:nvSpPr>
            <p:spPr>
              <a:xfrm>
                <a:off x="7693593" y="2520557"/>
                <a:ext cx="78420" cy="703833"/>
              </a:xfrm>
              <a:custGeom>
                <a:rect b="b" l="l" r="r" t="t"/>
                <a:pathLst>
                  <a:path extrusionOk="0" h="703833" w="7842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15"/>
              <p:cNvSpPr/>
              <p:nvPr/>
            </p:nvSpPr>
            <p:spPr>
              <a:xfrm>
                <a:off x="7981135" y="3135165"/>
                <a:ext cx="78420" cy="255818"/>
              </a:xfrm>
              <a:custGeom>
                <a:rect b="b" l="l" r="r" t="t"/>
                <a:pathLst>
                  <a:path extrusionOk="0" h="255818" w="7842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 name="Google Shape;633;p15"/>
              <p:cNvSpPr/>
              <p:nvPr/>
            </p:nvSpPr>
            <p:spPr>
              <a:xfrm>
                <a:off x="8099193" y="3142308"/>
                <a:ext cx="78420" cy="316963"/>
              </a:xfrm>
              <a:custGeom>
                <a:rect b="b" l="l" r="r" t="t"/>
                <a:pathLst>
                  <a:path extrusionOk="0" h="316963" w="7842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34" name="Google Shape;634;p15"/>
            <p:cNvSpPr/>
            <p:nvPr/>
          </p:nvSpPr>
          <p:spPr>
            <a:xfrm>
              <a:off x="2810939" y="4355647"/>
              <a:ext cx="905825" cy="524291"/>
            </a:xfrm>
            <a:custGeom>
              <a:rect b="b" l="l" r="r" t="t"/>
              <a:pathLst>
                <a:path extrusionOk="0" h="524291" w="905825">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 name="Google Shape;635;p15"/>
            <p:cNvSpPr/>
            <p:nvPr/>
          </p:nvSpPr>
          <p:spPr>
            <a:xfrm>
              <a:off x="2999385" y="3858955"/>
              <a:ext cx="906089" cy="910207"/>
            </a:xfrm>
            <a:custGeom>
              <a:rect b="b" l="l" r="r" t="t"/>
              <a:pathLst>
                <a:path extrusionOk="0" h="910207" w="906089">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 name="Google Shape;636;p15"/>
            <p:cNvSpPr/>
            <p:nvPr/>
          </p:nvSpPr>
          <p:spPr>
            <a:xfrm>
              <a:off x="2999385" y="3718383"/>
              <a:ext cx="905566" cy="524522"/>
            </a:xfrm>
            <a:custGeom>
              <a:rect b="b" l="l" r="r" t="t"/>
              <a:pathLst>
                <a:path extrusionOk="0" h="524522" w="905566">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 name="Google Shape;637;p15"/>
            <p:cNvSpPr/>
            <p:nvPr/>
          </p:nvSpPr>
          <p:spPr>
            <a:xfrm>
              <a:off x="2999243" y="3647851"/>
              <a:ext cx="905825" cy="524031"/>
            </a:xfrm>
            <a:custGeom>
              <a:rect b="b" l="l" r="r" t="t"/>
              <a:pathLst>
                <a:path extrusionOk="0" h="524031" w="905825">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 name="Google Shape;638;p15"/>
            <p:cNvSpPr/>
            <p:nvPr/>
          </p:nvSpPr>
          <p:spPr>
            <a:xfrm>
              <a:off x="3230772" y="3780524"/>
              <a:ext cx="129655" cy="75042"/>
            </a:xfrm>
            <a:custGeom>
              <a:rect b="b" l="l" r="r" t="t"/>
              <a:pathLst>
                <a:path extrusionOk="0" h="75042" w="129655">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 name="Google Shape;639;p15"/>
            <p:cNvSpPr/>
            <p:nvPr/>
          </p:nvSpPr>
          <p:spPr>
            <a:xfrm>
              <a:off x="3230772" y="3756847"/>
              <a:ext cx="129655" cy="75056"/>
            </a:xfrm>
            <a:custGeom>
              <a:rect b="b" l="l" r="r" t="t"/>
              <a:pathLst>
                <a:path extrusionOk="0" h="75056" w="129655">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 name="Google Shape;640;p15"/>
            <p:cNvSpPr/>
            <p:nvPr/>
          </p:nvSpPr>
          <p:spPr>
            <a:xfrm>
              <a:off x="3393243" y="3872036"/>
              <a:ext cx="129623" cy="74995"/>
            </a:xfrm>
            <a:custGeom>
              <a:rect b="b" l="l" r="r" t="t"/>
              <a:pathLst>
                <a:path extrusionOk="0" h="74995" w="129623">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 name="Google Shape;641;p15"/>
            <p:cNvSpPr/>
            <p:nvPr/>
          </p:nvSpPr>
          <p:spPr>
            <a:xfrm>
              <a:off x="3395112" y="3888323"/>
              <a:ext cx="126148" cy="58707"/>
            </a:xfrm>
            <a:custGeom>
              <a:rect b="b" l="l" r="r" t="t"/>
              <a:pathLst>
                <a:path extrusionOk="0" h="58707" w="126148">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 name="Google Shape;642;p15"/>
            <p:cNvSpPr/>
            <p:nvPr/>
          </p:nvSpPr>
          <p:spPr>
            <a:xfrm>
              <a:off x="3543979" y="3964737"/>
              <a:ext cx="129655" cy="75042"/>
            </a:xfrm>
            <a:custGeom>
              <a:rect b="b" l="l" r="r" t="t"/>
              <a:pathLst>
                <a:path extrusionOk="0" h="75042" w="129655">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15"/>
            <p:cNvSpPr/>
            <p:nvPr/>
          </p:nvSpPr>
          <p:spPr>
            <a:xfrm>
              <a:off x="3543979" y="3941061"/>
              <a:ext cx="129655" cy="75056"/>
            </a:xfrm>
            <a:custGeom>
              <a:rect b="b" l="l" r="r" t="t"/>
              <a:pathLst>
                <a:path extrusionOk="0" h="75056" w="129655">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15"/>
            <p:cNvSpPr/>
            <p:nvPr/>
          </p:nvSpPr>
          <p:spPr>
            <a:xfrm>
              <a:off x="5673026" y="4464079"/>
              <a:ext cx="468241" cy="270891"/>
            </a:xfrm>
            <a:custGeom>
              <a:rect b="b" l="l" r="r" t="t"/>
              <a:pathLst>
                <a:path extrusionOk="0" h="270891" w="468241">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 name="Google Shape;645;p15"/>
            <p:cNvSpPr/>
            <p:nvPr/>
          </p:nvSpPr>
          <p:spPr>
            <a:xfrm>
              <a:off x="5819482" y="3280817"/>
              <a:ext cx="243195" cy="356577"/>
            </a:xfrm>
            <a:custGeom>
              <a:rect b="b" l="l" r="r" t="t"/>
              <a:pathLst>
                <a:path extrusionOk="0" h="356577" w="243195">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 name="Google Shape;646;p15"/>
            <p:cNvSpPr/>
            <p:nvPr/>
          </p:nvSpPr>
          <p:spPr>
            <a:xfrm>
              <a:off x="5837923" y="3277536"/>
              <a:ext cx="116085" cy="143945"/>
            </a:xfrm>
            <a:custGeom>
              <a:rect b="b" l="l" r="r" t="t"/>
              <a:pathLst>
                <a:path extrusionOk="0" h="143945" w="116085">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 name="Google Shape;647;p15"/>
            <p:cNvSpPr/>
            <p:nvPr/>
          </p:nvSpPr>
          <p:spPr>
            <a:xfrm>
              <a:off x="5860663" y="3433950"/>
              <a:ext cx="143677" cy="161015"/>
            </a:xfrm>
            <a:custGeom>
              <a:rect b="b" l="l" r="r" t="t"/>
              <a:pathLst>
                <a:path extrusionOk="0" h="161015" w="143677">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 name="Google Shape;648;p15"/>
            <p:cNvSpPr/>
            <p:nvPr/>
          </p:nvSpPr>
          <p:spPr>
            <a:xfrm>
              <a:off x="5729287" y="3551002"/>
              <a:ext cx="121787" cy="284211"/>
            </a:xfrm>
            <a:custGeom>
              <a:rect b="b" l="l" r="r" t="t"/>
              <a:pathLst>
                <a:path extrusionOk="0" h="284211" w="121787">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 name="Google Shape;649;p15"/>
            <p:cNvSpPr/>
            <p:nvPr/>
          </p:nvSpPr>
          <p:spPr>
            <a:xfrm>
              <a:off x="5818929" y="3486611"/>
              <a:ext cx="209320" cy="241045"/>
            </a:xfrm>
            <a:custGeom>
              <a:rect b="b" l="l" r="r" t="t"/>
              <a:pathLst>
                <a:path extrusionOk="0" h="241045" w="20932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 name="Google Shape;650;p15"/>
            <p:cNvSpPr/>
            <p:nvPr/>
          </p:nvSpPr>
          <p:spPr>
            <a:xfrm>
              <a:off x="5856166" y="3289038"/>
              <a:ext cx="154042" cy="190250"/>
            </a:xfrm>
            <a:custGeom>
              <a:rect b="b" l="l" r="r" t="t"/>
              <a:pathLst>
                <a:path extrusionOk="0" h="190250" w="154042">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 name="Google Shape;651;p15"/>
            <p:cNvSpPr/>
            <p:nvPr/>
          </p:nvSpPr>
          <p:spPr>
            <a:xfrm>
              <a:off x="5862376" y="3287995"/>
              <a:ext cx="154704" cy="145954"/>
            </a:xfrm>
            <a:custGeom>
              <a:rect b="b" l="l" r="r" t="t"/>
              <a:pathLst>
                <a:path extrusionOk="0" h="145954" w="154704">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 name="Google Shape;652;p15"/>
            <p:cNvSpPr/>
            <p:nvPr/>
          </p:nvSpPr>
          <p:spPr>
            <a:xfrm>
              <a:off x="5888298" y="4552945"/>
              <a:ext cx="121626" cy="93085"/>
            </a:xfrm>
            <a:custGeom>
              <a:rect b="b" l="l" r="r" t="t"/>
              <a:pathLst>
                <a:path extrusionOk="0" h="93085" w="121626">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 name="Google Shape;653;p15"/>
            <p:cNvSpPr/>
            <p:nvPr/>
          </p:nvSpPr>
          <p:spPr>
            <a:xfrm>
              <a:off x="5888421" y="4582665"/>
              <a:ext cx="121131" cy="63346"/>
            </a:xfrm>
            <a:custGeom>
              <a:rect b="b" l="l" r="r" t="t"/>
              <a:pathLst>
                <a:path extrusionOk="0" h="63346" w="121131">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15"/>
            <p:cNvSpPr/>
            <p:nvPr/>
          </p:nvSpPr>
          <p:spPr>
            <a:xfrm>
              <a:off x="5795742" y="4532466"/>
              <a:ext cx="111395" cy="86487"/>
            </a:xfrm>
            <a:custGeom>
              <a:rect b="b" l="l" r="r" t="t"/>
              <a:pathLst>
                <a:path extrusionOk="0" h="86487" w="111395">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15"/>
            <p:cNvSpPr/>
            <p:nvPr/>
          </p:nvSpPr>
          <p:spPr>
            <a:xfrm>
              <a:off x="5796313" y="4560948"/>
              <a:ext cx="110894" cy="58013"/>
            </a:xfrm>
            <a:custGeom>
              <a:rect b="b" l="l" r="r" t="t"/>
              <a:pathLst>
                <a:path extrusionOk="0" h="58013" w="110894">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15"/>
            <p:cNvSpPr/>
            <p:nvPr/>
          </p:nvSpPr>
          <p:spPr>
            <a:xfrm>
              <a:off x="5813683" y="3728558"/>
              <a:ext cx="237954" cy="833275"/>
            </a:xfrm>
            <a:custGeom>
              <a:rect b="b" l="l" r="r" t="t"/>
              <a:pathLst>
                <a:path extrusionOk="0" h="833275" w="237954">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 name="Google Shape;657;p15"/>
            <p:cNvSpPr/>
            <p:nvPr/>
          </p:nvSpPr>
          <p:spPr>
            <a:xfrm>
              <a:off x="5803516" y="3708175"/>
              <a:ext cx="253612" cy="553963"/>
            </a:xfrm>
            <a:custGeom>
              <a:rect b="b" l="l" r="r" t="t"/>
              <a:pathLst>
                <a:path extrusionOk="0" h="553963" w="253612">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 name="Google Shape;658;p15"/>
            <p:cNvSpPr/>
            <p:nvPr/>
          </p:nvSpPr>
          <p:spPr>
            <a:xfrm>
              <a:off x="5812662" y="3486508"/>
              <a:ext cx="71005" cy="74600"/>
            </a:xfrm>
            <a:custGeom>
              <a:rect b="b" l="l" r="r" t="t"/>
              <a:pathLst>
                <a:path extrusionOk="0" h="74600" w="71005">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 name="Google Shape;659;p15"/>
            <p:cNvSpPr/>
            <p:nvPr/>
          </p:nvSpPr>
          <p:spPr>
            <a:xfrm>
              <a:off x="5614947" y="3815235"/>
              <a:ext cx="254367" cy="147732"/>
            </a:xfrm>
            <a:custGeom>
              <a:rect b="b" l="l" r="r" t="t"/>
              <a:pathLst>
                <a:path extrusionOk="0" h="147732" w="254367">
                  <a:moveTo>
                    <a:pt x="0" y="86201"/>
                  </a:moveTo>
                  <a:lnTo>
                    <a:pt x="148096" y="0"/>
                  </a:lnTo>
                  <a:lnTo>
                    <a:pt x="254368" y="61436"/>
                  </a:lnTo>
                  <a:lnTo>
                    <a:pt x="106272" y="147733"/>
                  </a:lnTo>
                  <a:lnTo>
                    <a:pt x="0" y="862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 name="Google Shape;660;p15"/>
            <p:cNvSpPr/>
            <p:nvPr/>
          </p:nvSpPr>
          <p:spPr>
            <a:xfrm>
              <a:off x="5694413" y="3821487"/>
              <a:ext cx="53706" cy="44771"/>
            </a:xfrm>
            <a:custGeom>
              <a:rect b="b" l="l" r="r" t="t"/>
              <a:pathLst>
                <a:path extrusionOk="0" h="44771" w="53706">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15"/>
            <p:cNvSpPr/>
            <p:nvPr/>
          </p:nvSpPr>
          <p:spPr>
            <a:xfrm>
              <a:off x="5775008" y="3530248"/>
              <a:ext cx="253611" cy="322722"/>
            </a:xfrm>
            <a:custGeom>
              <a:rect b="b" l="l" r="r" t="t"/>
              <a:pathLst>
                <a:path extrusionOk="0" h="322722" w="253611">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 name="Google Shape;662;p15"/>
            <p:cNvSpPr/>
            <p:nvPr/>
          </p:nvSpPr>
          <p:spPr>
            <a:xfrm>
              <a:off x="5965891" y="3514431"/>
              <a:ext cx="72720" cy="103595"/>
            </a:xfrm>
            <a:custGeom>
              <a:rect b="b" l="l" r="r" t="t"/>
              <a:pathLst>
                <a:path extrusionOk="0" h="103595" w="7272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63" name="Google Shape;663;p15"/>
            <p:cNvGrpSpPr/>
            <p:nvPr/>
          </p:nvGrpSpPr>
          <p:grpSpPr>
            <a:xfrm flipH="1">
              <a:off x="2865273" y="3434801"/>
              <a:ext cx="598186" cy="1340314"/>
              <a:chOff x="4210728" y="4525714"/>
              <a:chExt cx="546438" cy="1224366"/>
            </a:xfrm>
          </p:grpSpPr>
          <p:sp>
            <p:nvSpPr>
              <p:cNvPr id="664" name="Google Shape;664;p15"/>
              <p:cNvSpPr/>
              <p:nvPr/>
            </p:nvSpPr>
            <p:spPr>
              <a:xfrm>
                <a:off x="4672107" y="4726590"/>
                <a:ext cx="85002" cy="305847"/>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 name="Google Shape;665;p15"/>
              <p:cNvSpPr/>
              <p:nvPr/>
            </p:nvSpPr>
            <p:spPr>
              <a:xfrm>
                <a:off x="4408366" y="5679962"/>
                <a:ext cx="123900" cy="70118"/>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 name="Google Shape;666;p15"/>
              <p:cNvSpPr/>
              <p:nvPr/>
            </p:nvSpPr>
            <p:spPr>
              <a:xfrm>
                <a:off x="4408245" y="5691663"/>
                <a:ext cx="121939" cy="58416"/>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 name="Google Shape;667;p15"/>
              <p:cNvSpPr/>
              <p:nvPr/>
            </p:nvSpPr>
            <p:spPr>
              <a:xfrm>
                <a:off x="4566152" y="5600798"/>
                <a:ext cx="119416" cy="67472"/>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15"/>
              <p:cNvSpPr/>
              <p:nvPr/>
            </p:nvSpPr>
            <p:spPr>
              <a:xfrm>
                <a:off x="4566197" y="5611939"/>
                <a:ext cx="117340" cy="56332"/>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 name="Google Shape;669;p15"/>
              <p:cNvSpPr/>
              <p:nvPr/>
            </p:nvSpPr>
            <p:spPr>
              <a:xfrm>
                <a:off x="4483409" y="4968525"/>
                <a:ext cx="238054" cy="732926"/>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 name="Google Shape;670;p15"/>
              <p:cNvSpPr/>
              <p:nvPr/>
            </p:nvSpPr>
            <p:spPr>
              <a:xfrm>
                <a:off x="4484426" y="4968525"/>
                <a:ext cx="236925" cy="409866"/>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 name="Google Shape;671;p15"/>
              <p:cNvSpPr/>
              <p:nvPr/>
            </p:nvSpPr>
            <p:spPr>
              <a:xfrm>
                <a:off x="4531702" y="4525767"/>
                <a:ext cx="160521" cy="258577"/>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 name="Google Shape;672;p15"/>
              <p:cNvSpPr/>
              <p:nvPr/>
            </p:nvSpPr>
            <p:spPr>
              <a:xfrm>
                <a:off x="4695825" y="4756088"/>
                <a:ext cx="61341" cy="108805"/>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 name="Google Shape;673;p15"/>
              <p:cNvSpPr/>
              <p:nvPr/>
            </p:nvSpPr>
            <p:spPr>
              <a:xfrm>
                <a:off x="4523612" y="4724507"/>
                <a:ext cx="191546" cy="273865"/>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 name="Google Shape;674;p15"/>
              <p:cNvSpPr/>
              <p:nvPr/>
            </p:nvSpPr>
            <p:spPr>
              <a:xfrm>
                <a:off x="4210728" y="4780936"/>
                <a:ext cx="368747" cy="265455"/>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 name="Google Shape;675;p15"/>
              <p:cNvSpPr/>
              <p:nvPr/>
            </p:nvSpPr>
            <p:spPr>
              <a:xfrm>
                <a:off x="4484370" y="4765472"/>
                <a:ext cx="100785" cy="104755"/>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 name="Google Shape;676;p15"/>
              <p:cNvSpPr/>
              <p:nvPr/>
            </p:nvSpPr>
            <p:spPr>
              <a:xfrm>
                <a:off x="4524935" y="4525714"/>
                <a:ext cx="201012" cy="328692"/>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6"/>
          <p:cNvSpPr txBox="1"/>
          <p:nvPr>
            <p:ph idx="4294967295" type="ctrTitle"/>
          </p:nvPr>
        </p:nvSpPr>
        <p:spPr>
          <a:xfrm>
            <a:off x="512275" y="340650"/>
            <a:ext cx="7160100" cy="893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Company Overview</a:t>
            </a:r>
            <a:endParaRPr/>
          </a:p>
        </p:txBody>
      </p:sp>
      <p:sp>
        <p:nvSpPr>
          <p:cNvPr id="682" name="Google Shape;682;p16"/>
          <p:cNvSpPr txBox="1"/>
          <p:nvPr>
            <p:ph idx="4294967295" type="subTitle"/>
          </p:nvPr>
        </p:nvSpPr>
        <p:spPr>
          <a:xfrm>
            <a:off x="512275" y="1173450"/>
            <a:ext cx="5063100" cy="1182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600">
                <a:solidFill>
                  <a:srgbClr val="073763"/>
                </a:solidFill>
                <a:latin typeface="Merriweather"/>
                <a:ea typeface="Merriweather"/>
                <a:cs typeface="Merriweather"/>
                <a:sym typeface="Merriweather"/>
              </a:rPr>
              <a:t>CEO of LinkedIn is</a:t>
            </a:r>
            <a:r>
              <a:rPr lang="en" sz="1600">
                <a:solidFill>
                  <a:schemeClr val="accent1"/>
                </a:solidFill>
                <a:latin typeface="Merriweather"/>
                <a:ea typeface="Merriweather"/>
                <a:cs typeface="Merriweather"/>
                <a:sym typeface="Merriweather"/>
              </a:rPr>
              <a:t> </a:t>
            </a:r>
            <a:r>
              <a:rPr b="1" lang="en" sz="1600">
                <a:solidFill>
                  <a:schemeClr val="accent1"/>
                </a:solidFill>
                <a:latin typeface="Merriweather"/>
                <a:ea typeface="Merriweather"/>
                <a:cs typeface="Merriweather"/>
                <a:sym typeface="Merriweather"/>
              </a:rPr>
              <a:t>Ryan Roslansky Reid Hoffman</a:t>
            </a:r>
            <a:r>
              <a:rPr lang="en" sz="1600">
                <a:solidFill>
                  <a:srgbClr val="073763"/>
                </a:solidFill>
                <a:latin typeface="Merriweather"/>
                <a:ea typeface="Merriweather"/>
                <a:cs typeface="Merriweather"/>
                <a:sym typeface="Merriweather"/>
              </a:rPr>
              <a:t>, founder of LinkedIn, is Chairman of the board</a:t>
            </a:r>
            <a:r>
              <a:rPr b="1" lang="en" sz="1600">
                <a:solidFill>
                  <a:srgbClr val="073763"/>
                </a:solidFill>
                <a:latin typeface="Merriweather"/>
                <a:ea typeface="Merriweather"/>
                <a:cs typeface="Merriweather"/>
                <a:sym typeface="Merriweather"/>
              </a:rPr>
              <a:t>.</a:t>
            </a:r>
            <a:br>
              <a:rPr b="1" lang="en" sz="2400">
                <a:solidFill>
                  <a:schemeClr val="accent1"/>
                </a:solidFill>
                <a:latin typeface="Barlow"/>
                <a:ea typeface="Barlow"/>
                <a:cs typeface="Barlow"/>
                <a:sym typeface="Barlow"/>
              </a:rPr>
            </a:br>
            <a:r>
              <a:rPr lang="en" sz="1500">
                <a:solidFill>
                  <a:srgbClr val="073763"/>
                </a:solidFill>
                <a:latin typeface="Merriweather"/>
                <a:ea typeface="Merriweather"/>
                <a:cs typeface="Merriweather"/>
                <a:sym typeface="Merriweather"/>
              </a:rPr>
              <a:t>The site has an Alexa Internet ranking as the 57th most  popular website (May 2020).</a:t>
            </a:r>
            <a:endParaRPr sz="1500">
              <a:solidFill>
                <a:srgbClr val="073763"/>
              </a:solidFill>
              <a:latin typeface="Merriweather"/>
              <a:ea typeface="Merriweather"/>
              <a:cs typeface="Merriweather"/>
              <a:sym typeface="Merriweather"/>
            </a:endParaRPr>
          </a:p>
          <a:p>
            <a:pPr indent="0" lvl="0" marL="0" rtl="0" algn="l">
              <a:spcBef>
                <a:spcPts val="600"/>
              </a:spcBef>
              <a:spcAft>
                <a:spcPts val="0"/>
              </a:spcAft>
              <a:buNone/>
            </a:pPr>
            <a:r>
              <a:t/>
            </a:r>
            <a:endParaRPr b="1" sz="2400">
              <a:solidFill>
                <a:schemeClr val="accent1"/>
              </a:solidFill>
              <a:latin typeface="Barlow"/>
              <a:ea typeface="Barlow"/>
              <a:cs typeface="Barlow"/>
              <a:sym typeface="Barlow"/>
            </a:endParaRPr>
          </a:p>
          <a:p>
            <a:pPr indent="0" lvl="0" marL="0" rtl="0" algn="l">
              <a:spcBef>
                <a:spcPts val="600"/>
              </a:spcBef>
              <a:spcAft>
                <a:spcPts val="0"/>
              </a:spcAft>
              <a:buClr>
                <a:schemeClr val="dk1"/>
              </a:buClr>
              <a:buSzPts val="1100"/>
              <a:buFont typeface="Arial"/>
              <a:buNone/>
            </a:pPr>
            <a:r>
              <a:t/>
            </a:r>
            <a:endParaRPr b="1" sz="3600"/>
          </a:p>
        </p:txBody>
      </p:sp>
      <p:sp>
        <p:nvSpPr>
          <p:cNvPr id="683" name="Google Shape;683;p1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684" name="Google Shape;684;p16"/>
          <p:cNvGrpSpPr/>
          <p:nvPr/>
        </p:nvGrpSpPr>
        <p:grpSpPr>
          <a:xfrm>
            <a:off x="7104877" y="867151"/>
            <a:ext cx="1346803" cy="4064253"/>
            <a:chOff x="5678143" y="1151382"/>
            <a:chExt cx="345795" cy="1043508"/>
          </a:xfrm>
        </p:grpSpPr>
        <p:sp>
          <p:nvSpPr>
            <p:cNvPr id="685" name="Google Shape;685;p16"/>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 name="Google Shape;686;p16"/>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7" name="Google Shape;687;p16"/>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8" name="Google Shape;688;p16"/>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9" name="Google Shape;689;p16"/>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 name="Google Shape;690;p16"/>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16"/>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16"/>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 name="Google Shape;693;p16"/>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16"/>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 name="Google Shape;695;p16"/>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 name="Google Shape;696;p16"/>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16"/>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16"/>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16"/>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gradFill>
              <a:gsLst>
                <a:gs pos="0">
                  <a:schemeClr val="accent1"/>
                </a:gs>
                <a:gs pos="50000">
                  <a:schemeClr val="accent1"/>
                </a:gs>
                <a:gs pos="100000">
                  <a:schemeClr val="accent2"/>
                </a:gs>
              </a:gsLst>
              <a:lin ang="1619866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16"/>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 name="Google Shape;701;p16"/>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702" name="Google Shape;702;p16"/>
          <p:cNvPicPr preferRelativeResize="0"/>
          <p:nvPr/>
        </p:nvPicPr>
        <p:blipFill>
          <a:blip r:embed="rId3">
            <a:alphaModFix/>
          </a:blip>
          <a:stretch>
            <a:fillRect/>
          </a:stretch>
        </p:blipFill>
        <p:spPr>
          <a:xfrm>
            <a:off x="1151073" y="2530648"/>
            <a:ext cx="3055200" cy="2288700"/>
          </a:xfrm>
          <a:prstGeom prst="roundRect">
            <a:avLst>
              <a:gd fmla="val 16667" name="adj"/>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7"/>
          <p:cNvSpPr txBox="1"/>
          <p:nvPr>
            <p:ph type="title"/>
          </p:nvPr>
        </p:nvSpPr>
        <p:spPr>
          <a:xfrm>
            <a:off x="457200" y="453200"/>
            <a:ext cx="2325900" cy="560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History</a:t>
            </a:r>
            <a:endParaRPr/>
          </a:p>
        </p:txBody>
      </p:sp>
      <p:sp>
        <p:nvSpPr>
          <p:cNvPr id="708" name="Google Shape;708;p17"/>
          <p:cNvSpPr txBox="1"/>
          <p:nvPr>
            <p:ph idx="1" type="body"/>
          </p:nvPr>
        </p:nvSpPr>
        <p:spPr>
          <a:xfrm>
            <a:off x="253200" y="1370225"/>
            <a:ext cx="6048900" cy="2885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200">
                <a:latin typeface="Merriweather"/>
                <a:ea typeface="Merriweather"/>
                <a:cs typeface="Merriweather"/>
                <a:sym typeface="Merriweather"/>
              </a:rPr>
              <a:t>The company was founded in December 2002 by Reid Hoffman and founding team members from PayPal and Socialnet.com.</a:t>
            </a:r>
            <a:br>
              <a:rPr lang="en" sz="2200">
                <a:latin typeface="Merriweather"/>
                <a:ea typeface="Merriweather"/>
                <a:cs typeface="Merriweather"/>
                <a:sym typeface="Merriweather"/>
              </a:rPr>
            </a:br>
            <a:br>
              <a:rPr lang="en" sz="2200"/>
            </a:br>
            <a:r>
              <a:rPr lang="en" sz="1700">
                <a:solidFill>
                  <a:srgbClr val="003B54"/>
                </a:solidFill>
                <a:latin typeface="Merriweather"/>
                <a:ea typeface="Merriweather"/>
                <a:cs typeface="Merriweather"/>
                <a:sym typeface="Merriweather"/>
              </a:rPr>
              <a:t>In August 2004, LinkedIn reached 1  million users. In March 2006,  LinkedIn achieved its first month of  profitability. In April 2007, LinkedIn  reached 10 million users</a:t>
            </a:r>
            <a:r>
              <a:rPr lang="en" sz="1700">
                <a:solidFill>
                  <a:srgbClr val="A54D79"/>
                </a:solidFill>
                <a:latin typeface="Merriweather"/>
                <a:ea typeface="Merriweather"/>
                <a:cs typeface="Merriweather"/>
                <a:sym typeface="Merriweather"/>
              </a:rPr>
              <a:t>.</a:t>
            </a:r>
            <a:endParaRPr sz="1700">
              <a:solidFill>
                <a:srgbClr val="A54D79"/>
              </a:solidFill>
              <a:latin typeface="Merriweather"/>
              <a:ea typeface="Merriweather"/>
              <a:cs typeface="Merriweather"/>
              <a:sym typeface="Merriweather"/>
            </a:endParaRPr>
          </a:p>
          <a:p>
            <a:pPr indent="0" lvl="0" marL="0" rtl="0" algn="l">
              <a:lnSpc>
                <a:spcPct val="183636"/>
              </a:lnSpc>
              <a:spcBef>
                <a:spcPts val="0"/>
              </a:spcBef>
              <a:spcAft>
                <a:spcPts val="0"/>
              </a:spcAft>
              <a:buNone/>
            </a:pPr>
            <a:r>
              <a:t/>
            </a:r>
            <a:endParaRPr sz="1500"/>
          </a:p>
        </p:txBody>
      </p:sp>
      <p:sp>
        <p:nvSpPr>
          <p:cNvPr id="709" name="Google Shape;709;p1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710" name="Google Shape;710;p17"/>
          <p:cNvGrpSpPr/>
          <p:nvPr/>
        </p:nvGrpSpPr>
        <p:grpSpPr>
          <a:xfrm>
            <a:off x="6063119" y="228612"/>
            <a:ext cx="2928488" cy="3139481"/>
            <a:chOff x="2183550" y="65875"/>
            <a:chExt cx="4483981" cy="4807045"/>
          </a:xfrm>
        </p:grpSpPr>
        <p:sp>
          <p:nvSpPr>
            <p:cNvPr id="711" name="Google Shape;711;p17"/>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2" name="Google Shape;712;p17"/>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3" name="Google Shape;713;p17"/>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4" name="Google Shape;714;p17"/>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5" name="Google Shape;715;p17"/>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6" name="Google Shape;716;p17"/>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7" name="Google Shape;717;p17"/>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8" name="Google Shape;718;p17"/>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9" name="Google Shape;719;p17"/>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0" name="Google Shape;720;p17"/>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1" name="Google Shape;721;p17"/>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2" name="Google Shape;722;p17"/>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3" name="Google Shape;723;p17"/>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4" name="Google Shape;724;p17"/>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5" name="Google Shape;725;p17"/>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6" name="Google Shape;726;p17"/>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7" name="Google Shape;727;p17"/>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8" name="Google Shape;728;p17"/>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9" name="Google Shape;729;p17"/>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0" name="Google Shape;730;p17"/>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1" name="Google Shape;731;p17"/>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2" name="Google Shape;732;p17"/>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33" name="Google Shape;733;p17"/>
            <p:cNvGrpSpPr/>
            <p:nvPr/>
          </p:nvGrpSpPr>
          <p:grpSpPr>
            <a:xfrm>
              <a:off x="2428704" y="3970322"/>
              <a:ext cx="350131" cy="370523"/>
              <a:chOff x="4512354" y="4952197"/>
              <a:chExt cx="350131" cy="370523"/>
            </a:xfrm>
          </p:grpSpPr>
          <p:grpSp>
            <p:nvGrpSpPr>
              <p:cNvPr id="734" name="Google Shape;734;p17"/>
              <p:cNvGrpSpPr/>
              <p:nvPr/>
            </p:nvGrpSpPr>
            <p:grpSpPr>
              <a:xfrm>
                <a:off x="4512354" y="5116449"/>
                <a:ext cx="343196" cy="206271"/>
                <a:chOff x="4512354" y="5116449"/>
                <a:chExt cx="343196" cy="206271"/>
              </a:xfrm>
            </p:grpSpPr>
            <p:sp>
              <p:nvSpPr>
                <p:cNvPr id="735" name="Google Shape;735;p17"/>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6" name="Google Shape;736;p17"/>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7" name="Google Shape;737;p17"/>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38" name="Google Shape;738;p17"/>
                <p:cNvGrpSpPr/>
                <p:nvPr/>
              </p:nvGrpSpPr>
              <p:grpSpPr>
                <a:xfrm>
                  <a:off x="4592868" y="5212556"/>
                  <a:ext cx="96807" cy="56007"/>
                  <a:chOff x="4592868" y="5212556"/>
                  <a:chExt cx="96807" cy="56007"/>
                </a:xfrm>
              </p:grpSpPr>
              <p:sp>
                <p:nvSpPr>
                  <p:cNvPr id="739" name="Google Shape;739;p17"/>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0" name="Google Shape;740;p17"/>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41" name="Google Shape;741;p17"/>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2" name="Google Shape;742;p17"/>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3" name="Google Shape;743;p17"/>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17"/>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17"/>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17"/>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7" name="Google Shape;747;p17"/>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8" name="Google Shape;748;p17"/>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9" name="Google Shape;749;p17"/>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0" name="Google Shape;750;p17"/>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1" name="Google Shape;751;p17"/>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2" name="Google Shape;752;p17"/>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3" name="Google Shape;753;p17"/>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4" name="Google Shape;754;p17"/>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5" name="Google Shape;755;p17"/>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6" name="Google Shape;756;p17"/>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7" name="Google Shape;757;p17"/>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8" name="Google Shape;758;p17"/>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9" name="Google Shape;759;p17"/>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0" name="Google Shape;760;p17"/>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1" name="Google Shape;761;p17"/>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2" name="Google Shape;762;p17"/>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3" name="Google Shape;763;p17"/>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4" name="Google Shape;764;p17"/>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5" name="Google Shape;765;p17"/>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6" name="Google Shape;766;p17"/>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7" name="Google Shape;767;p17"/>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8" name="Google Shape;768;p17"/>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9" name="Google Shape;769;p17"/>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0" name="Google Shape;770;p17"/>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1" name="Google Shape;771;p17"/>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2" name="Google Shape;772;p17"/>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3" name="Google Shape;773;p17"/>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4" name="Google Shape;774;p17"/>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5" name="Google Shape;775;p17"/>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6" name="Google Shape;776;p17"/>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7" name="Google Shape;777;p17"/>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8" name="Google Shape;778;p17"/>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9" name="Google Shape;779;p17"/>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0" name="Google Shape;780;p17"/>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1" name="Google Shape;781;p17"/>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2" name="Google Shape;782;p17"/>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3" name="Google Shape;783;p17"/>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4" name="Google Shape;784;p17"/>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5" name="Google Shape;785;p17"/>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6" name="Google Shape;786;p17"/>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17"/>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17"/>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17"/>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0" name="Google Shape;790;p17"/>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1" name="Google Shape;791;p17"/>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2" name="Google Shape;792;p17"/>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3" name="Google Shape;793;p17"/>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4" name="Google Shape;794;p17"/>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5" name="Google Shape;795;p17"/>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6" name="Google Shape;796;p17"/>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7" name="Google Shape;797;p17"/>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8" name="Google Shape;798;p17"/>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9" name="Google Shape;799;p17"/>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0" name="Google Shape;800;p17"/>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1" name="Google Shape;801;p17"/>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2" name="Google Shape;802;p17"/>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3" name="Google Shape;803;p17"/>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4" name="Google Shape;804;p17"/>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05" name="Google Shape;805;p17"/>
              <p:cNvGrpSpPr/>
              <p:nvPr/>
            </p:nvGrpSpPr>
            <p:grpSpPr>
              <a:xfrm>
                <a:off x="4655095" y="4952197"/>
                <a:ext cx="207390" cy="280361"/>
                <a:chOff x="4655095" y="4952197"/>
                <a:chExt cx="207390" cy="280361"/>
              </a:xfrm>
            </p:grpSpPr>
            <p:grpSp>
              <p:nvGrpSpPr>
                <p:cNvPr id="806" name="Google Shape;806;p17"/>
                <p:cNvGrpSpPr/>
                <p:nvPr/>
              </p:nvGrpSpPr>
              <p:grpSpPr>
                <a:xfrm>
                  <a:off x="4655095" y="4952197"/>
                  <a:ext cx="207390" cy="280361"/>
                  <a:chOff x="4655095" y="4952197"/>
                  <a:chExt cx="207390" cy="280361"/>
                </a:xfrm>
              </p:grpSpPr>
              <p:sp>
                <p:nvSpPr>
                  <p:cNvPr id="807" name="Google Shape;807;p17"/>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8" name="Google Shape;808;p17"/>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9" name="Google Shape;809;p17"/>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0" name="Google Shape;810;p17"/>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1" name="Google Shape;811;p17"/>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12" name="Google Shape;812;p17"/>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3" name="Google Shape;813;p17"/>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4" name="Google Shape;814;p17"/>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815" name="Google Shape;815;p17"/>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6" name="Google Shape;816;p17"/>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7" name="Google Shape;817;p17"/>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8" name="Google Shape;818;p17"/>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9" name="Google Shape;819;p17"/>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0" name="Google Shape;820;p17"/>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1" name="Google Shape;821;p17"/>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2" name="Google Shape;822;p17"/>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3" name="Google Shape;823;p17"/>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4" name="Google Shape;824;p17"/>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5" name="Google Shape;825;p17"/>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6" name="Google Shape;826;p17"/>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7" name="Google Shape;827;p17"/>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8" name="Google Shape;828;p17"/>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9" name="Google Shape;829;p17"/>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0" name="Google Shape;830;p17"/>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1" name="Google Shape;831;p17"/>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2" name="Google Shape;832;p17"/>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3" name="Google Shape;833;p17"/>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4" name="Google Shape;834;p17"/>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5" name="Google Shape;835;p17"/>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6" name="Google Shape;836;p17"/>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7" name="Google Shape;837;p17"/>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8" name="Google Shape;838;p17"/>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9" name="Google Shape;839;p17"/>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0" name="Google Shape;840;p17"/>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1" name="Google Shape;841;p17"/>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2" name="Google Shape;842;p17"/>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3" name="Google Shape;843;p17"/>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44" name="Google Shape;844;p17"/>
            <p:cNvGrpSpPr/>
            <p:nvPr/>
          </p:nvGrpSpPr>
          <p:grpSpPr>
            <a:xfrm>
              <a:off x="6161836" y="4215479"/>
              <a:ext cx="350682" cy="265782"/>
              <a:chOff x="6621095" y="1452181"/>
              <a:chExt cx="330894" cy="250785"/>
            </a:xfrm>
          </p:grpSpPr>
          <p:sp>
            <p:nvSpPr>
              <p:cNvPr id="845" name="Google Shape;845;p17"/>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6" name="Google Shape;846;p17"/>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7" name="Google Shape;847;p17"/>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8" name="Google Shape;848;p17"/>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9" name="Google Shape;849;p17"/>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8"/>
          <p:cNvSpPr txBox="1"/>
          <p:nvPr>
            <p:ph type="title"/>
          </p:nvPr>
        </p:nvSpPr>
        <p:spPr>
          <a:xfrm>
            <a:off x="457200" y="453200"/>
            <a:ext cx="2325900" cy="560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History</a:t>
            </a:r>
            <a:endParaRPr/>
          </a:p>
        </p:txBody>
      </p:sp>
      <p:sp>
        <p:nvSpPr>
          <p:cNvPr id="855" name="Google Shape;855;p1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856" name="Google Shape;856;p18"/>
          <p:cNvGrpSpPr/>
          <p:nvPr/>
        </p:nvGrpSpPr>
        <p:grpSpPr>
          <a:xfrm>
            <a:off x="6063119" y="228612"/>
            <a:ext cx="2928488" cy="3139481"/>
            <a:chOff x="2183550" y="65875"/>
            <a:chExt cx="4483981" cy="4807045"/>
          </a:xfrm>
        </p:grpSpPr>
        <p:sp>
          <p:nvSpPr>
            <p:cNvPr id="857" name="Google Shape;857;p18"/>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8" name="Google Shape;858;p18"/>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9" name="Google Shape;859;p18"/>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0" name="Google Shape;860;p18"/>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1" name="Google Shape;861;p18"/>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2" name="Google Shape;862;p18"/>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3" name="Google Shape;863;p18"/>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4" name="Google Shape;864;p18"/>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5" name="Google Shape;865;p18"/>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6" name="Google Shape;866;p18"/>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7" name="Google Shape;867;p18"/>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8" name="Google Shape;868;p18"/>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9" name="Google Shape;869;p18"/>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0" name="Google Shape;870;p18"/>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1" name="Google Shape;871;p18"/>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2" name="Google Shape;872;p18"/>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3" name="Google Shape;873;p18"/>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4" name="Google Shape;874;p18"/>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5" name="Google Shape;875;p18"/>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6" name="Google Shape;876;p18"/>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7" name="Google Shape;877;p18"/>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8" name="Google Shape;878;p18"/>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79" name="Google Shape;879;p18"/>
            <p:cNvGrpSpPr/>
            <p:nvPr/>
          </p:nvGrpSpPr>
          <p:grpSpPr>
            <a:xfrm>
              <a:off x="2428704" y="3970322"/>
              <a:ext cx="350131" cy="370523"/>
              <a:chOff x="4512354" y="4952197"/>
              <a:chExt cx="350131" cy="370523"/>
            </a:xfrm>
          </p:grpSpPr>
          <p:grpSp>
            <p:nvGrpSpPr>
              <p:cNvPr id="880" name="Google Shape;880;p18"/>
              <p:cNvGrpSpPr/>
              <p:nvPr/>
            </p:nvGrpSpPr>
            <p:grpSpPr>
              <a:xfrm>
                <a:off x="4512354" y="5116449"/>
                <a:ext cx="343196" cy="206271"/>
                <a:chOff x="4512354" y="5116449"/>
                <a:chExt cx="343196" cy="206271"/>
              </a:xfrm>
            </p:grpSpPr>
            <p:sp>
              <p:nvSpPr>
                <p:cNvPr id="881" name="Google Shape;881;p18"/>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2" name="Google Shape;882;p18"/>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3" name="Google Shape;883;p18"/>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84" name="Google Shape;884;p18"/>
                <p:cNvGrpSpPr/>
                <p:nvPr/>
              </p:nvGrpSpPr>
              <p:grpSpPr>
                <a:xfrm>
                  <a:off x="4592868" y="5212556"/>
                  <a:ext cx="96807" cy="56007"/>
                  <a:chOff x="4592868" y="5212556"/>
                  <a:chExt cx="96807" cy="56007"/>
                </a:xfrm>
              </p:grpSpPr>
              <p:sp>
                <p:nvSpPr>
                  <p:cNvPr id="885" name="Google Shape;885;p18"/>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6" name="Google Shape;886;p18"/>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87" name="Google Shape;887;p18"/>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8" name="Google Shape;888;p18"/>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9" name="Google Shape;889;p18"/>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0" name="Google Shape;890;p18"/>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1" name="Google Shape;891;p18"/>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2" name="Google Shape;892;p18"/>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3" name="Google Shape;893;p18"/>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4" name="Google Shape;894;p18"/>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5" name="Google Shape;895;p18"/>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6" name="Google Shape;896;p18"/>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7" name="Google Shape;897;p18"/>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8" name="Google Shape;898;p18"/>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9" name="Google Shape;899;p18"/>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0" name="Google Shape;900;p18"/>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1" name="Google Shape;901;p18"/>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2" name="Google Shape;902;p18"/>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3" name="Google Shape;903;p18"/>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4" name="Google Shape;904;p18"/>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5" name="Google Shape;905;p18"/>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6" name="Google Shape;906;p18"/>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7" name="Google Shape;907;p18"/>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8" name="Google Shape;908;p18"/>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9" name="Google Shape;909;p18"/>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0" name="Google Shape;910;p18"/>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1" name="Google Shape;911;p18"/>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2" name="Google Shape;912;p18"/>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3" name="Google Shape;913;p18"/>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4" name="Google Shape;914;p18"/>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5" name="Google Shape;915;p18"/>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6" name="Google Shape;916;p18"/>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7" name="Google Shape;917;p18"/>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8" name="Google Shape;918;p18"/>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9" name="Google Shape;919;p18"/>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0" name="Google Shape;920;p18"/>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1" name="Google Shape;921;p18"/>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2" name="Google Shape;922;p18"/>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3" name="Google Shape;923;p18"/>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4" name="Google Shape;924;p18"/>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5" name="Google Shape;925;p18"/>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6" name="Google Shape;926;p18"/>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7" name="Google Shape;927;p18"/>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8" name="Google Shape;928;p18"/>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9" name="Google Shape;929;p18"/>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0" name="Google Shape;930;p18"/>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1" name="Google Shape;931;p18"/>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2" name="Google Shape;932;p18"/>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3" name="Google Shape;933;p18"/>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4" name="Google Shape;934;p18"/>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5" name="Google Shape;935;p18"/>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6" name="Google Shape;936;p18"/>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7" name="Google Shape;937;p18"/>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8" name="Google Shape;938;p18"/>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9" name="Google Shape;939;p18"/>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0" name="Google Shape;940;p18"/>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1" name="Google Shape;941;p18"/>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2" name="Google Shape;942;p18"/>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3" name="Google Shape;943;p18"/>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4" name="Google Shape;944;p18"/>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5" name="Google Shape;945;p18"/>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6" name="Google Shape;946;p18"/>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7" name="Google Shape;947;p18"/>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8" name="Google Shape;948;p18"/>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9" name="Google Shape;949;p18"/>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0" name="Google Shape;950;p18"/>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51" name="Google Shape;951;p18"/>
              <p:cNvGrpSpPr/>
              <p:nvPr/>
            </p:nvGrpSpPr>
            <p:grpSpPr>
              <a:xfrm>
                <a:off x="4655095" y="4952197"/>
                <a:ext cx="207390" cy="280361"/>
                <a:chOff x="4655095" y="4952197"/>
                <a:chExt cx="207390" cy="280361"/>
              </a:xfrm>
            </p:grpSpPr>
            <p:grpSp>
              <p:nvGrpSpPr>
                <p:cNvPr id="952" name="Google Shape;952;p18"/>
                <p:cNvGrpSpPr/>
                <p:nvPr/>
              </p:nvGrpSpPr>
              <p:grpSpPr>
                <a:xfrm>
                  <a:off x="4655095" y="4952197"/>
                  <a:ext cx="207390" cy="280361"/>
                  <a:chOff x="4655095" y="4952197"/>
                  <a:chExt cx="207390" cy="280361"/>
                </a:xfrm>
              </p:grpSpPr>
              <p:sp>
                <p:nvSpPr>
                  <p:cNvPr id="953" name="Google Shape;953;p18"/>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4" name="Google Shape;954;p18"/>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5" name="Google Shape;955;p18"/>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6" name="Google Shape;956;p18"/>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7" name="Google Shape;957;p18"/>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58" name="Google Shape;958;p18"/>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9" name="Google Shape;959;p18"/>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0" name="Google Shape;960;p18"/>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961" name="Google Shape;961;p18"/>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2" name="Google Shape;962;p18"/>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3" name="Google Shape;963;p18"/>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4" name="Google Shape;964;p18"/>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5" name="Google Shape;965;p18"/>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6" name="Google Shape;966;p18"/>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7" name="Google Shape;967;p18"/>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8" name="Google Shape;968;p18"/>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9" name="Google Shape;969;p18"/>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0" name="Google Shape;970;p18"/>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1" name="Google Shape;971;p18"/>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2" name="Google Shape;972;p18"/>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3" name="Google Shape;973;p18"/>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4" name="Google Shape;974;p18"/>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5" name="Google Shape;975;p18"/>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6" name="Google Shape;976;p18"/>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7" name="Google Shape;977;p18"/>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8" name="Google Shape;978;p18"/>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9" name="Google Shape;979;p18"/>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0" name="Google Shape;980;p18"/>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1" name="Google Shape;981;p18"/>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2" name="Google Shape;982;p18"/>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3" name="Google Shape;983;p18"/>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4" name="Google Shape;984;p18"/>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5" name="Google Shape;985;p18"/>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6" name="Google Shape;986;p18"/>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7" name="Google Shape;987;p18"/>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8" name="Google Shape;988;p18"/>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9" name="Google Shape;989;p18"/>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90" name="Google Shape;990;p18"/>
            <p:cNvGrpSpPr/>
            <p:nvPr/>
          </p:nvGrpSpPr>
          <p:grpSpPr>
            <a:xfrm>
              <a:off x="6161836" y="4215479"/>
              <a:ext cx="350682" cy="265782"/>
              <a:chOff x="6621095" y="1452181"/>
              <a:chExt cx="330894" cy="250785"/>
            </a:xfrm>
          </p:grpSpPr>
          <p:sp>
            <p:nvSpPr>
              <p:cNvPr id="991" name="Google Shape;991;p18"/>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2" name="Google Shape;992;p18"/>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3" name="Google Shape;993;p18"/>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4" name="Google Shape;994;p18"/>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5" name="Google Shape;995;p18"/>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996" name="Google Shape;996;p18"/>
          <p:cNvSpPr txBox="1"/>
          <p:nvPr/>
        </p:nvSpPr>
        <p:spPr>
          <a:xfrm>
            <a:off x="457200" y="1326700"/>
            <a:ext cx="5458800" cy="33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Merriweather Light"/>
                <a:ea typeface="Merriweather Light"/>
                <a:cs typeface="Merriweather Light"/>
                <a:sym typeface="Merriweather Light"/>
              </a:rPr>
              <a:t>In 2008, </a:t>
            </a:r>
            <a:r>
              <a:rPr lang="en" sz="1700">
                <a:latin typeface="Merriweather Light"/>
                <a:ea typeface="Merriweather Light"/>
                <a:cs typeface="Merriweather Light"/>
                <a:sym typeface="Merriweather Light"/>
              </a:rPr>
              <a:t>linkedin</a:t>
            </a:r>
            <a:r>
              <a:rPr lang="en" sz="1700">
                <a:latin typeface="Merriweather Light"/>
                <a:ea typeface="Merriweather Light"/>
                <a:cs typeface="Merriweather Light"/>
                <a:sym typeface="Merriweather Light"/>
              </a:rPr>
              <a:t> launch their own mobile version of their site. </a:t>
            </a:r>
            <a:r>
              <a:rPr lang="en" sz="1800">
                <a:latin typeface="Merriweather Light"/>
                <a:ea typeface="Merriweather Light"/>
                <a:cs typeface="Merriweather Light"/>
                <a:sym typeface="Merriweather Light"/>
              </a:rPr>
              <a:t> </a:t>
            </a:r>
            <a:endParaRPr sz="1800">
              <a:latin typeface="Merriweather Light"/>
              <a:ea typeface="Merriweather Light"/>
              <a:cs typeface="Merriweather Light"/>
              <a:sym typeface="Merriweather Light"/>
            </a:endParaRPr>
          </a:p>
          <a:p>
            <a:pPr indent="0" lvl="0" marL="0" rtl="0" algn="l">
              <a:spcBef>
                <a:spcPts val="0"/>
              </a:spcBef>
              <a:spcAft>
                <a:spcPts val="0"/>
              </a:spcAft>
              <a:buNone/>
            </a:pPr>
            <a:br>
              <a:rPr lang="en" sz="1800">
                <a:latin typeface="Merriweather Light"/>
                <a:ea typeface="Merriweather Light"/>
                <a:cs typeface="Merriweather Light"/>
                <a:sym typeface="Merriweather Light"/>
              </a:rPr>
            </a:br>
            <a:r>
              <a:rPr b="1" lang="en" sz="1700">
                <a:solidFill>
                  <a:srgbClr val="003B54"/>
                </a:solidFill>
                <a:latin typeface="Merriweather"/>
                <a:ea typeface="Merriweather"/>
                <a:cs typeface="Merriweather"/>
                <a:sym typeface="Merriweather"/>
              </a:rPr>
              <a:t>In 2011</a:t>
            </a:r>
            <a:r>
              <a:rPr lang="en" sz="1700">
                <a:solidFill>
                  <a:srgbClr val="003B54"/>
                </a:solidFill>
                <a:latin typeface="Merriweather"/>
                <a:ea typeface="Merriweather"/>
                <a:cs typeface="Merriweather"/>
                <a:sym typeface="Merriweather"/>
              </a:rPr>
              <a:t>, LinkedIn earned </a:t>
            </a:r>
            <a:r>
              <a:rPr b="1" lang="en" sz="1700">
                <a:solidFill>
                  <a:srgbClr val="003B54"/>
                </a:solidFill>
                <a:latin typeface="Merriweather"/>
                <a:ea typeface="Merriweather"/>
                <a:cs typeface="Merriweather"/>
                <a:sym typeface="Merriweather"/>
              </a:rPr>
              <a:t>$154.6 million </a:t>
            </a:r>
            <a:r>
              <a:rPr lang="en" sz="1700">
                <a:solidFill>
                  <a:srgbClr val="003B54"/>
                </a:solidFill>
                <a:latin typeface="Merriweather"/>
                <a:ea typeface="Merriweather"/>
                <a:cs typeface="Merriweather"/>
                <a:sym typeface="Merriweather"/>
              </a:rPr>
              <a:t>in advertising revenue alone, surpassing Twitter, which earned $139.5 million.</a:t>
            </a:r>
            <a:endParaRPr sz="1700">
              <a:solidFill>
                <a:srgbClr val="003B54"/>
              </a:solidFill>
              <a:latin typeface="Merriweather"/>
              <a:ea typeface="Merriweather"/>
              <a:cs typeface="Merriweather"/>
              <a:sym typeface="Merriweather"/>
            </a:endParaRPr>
          </a:p>
          <a:p>
            <a:pPr indent="0" lvl="0" marL="0" rtl="0" algn="l">
              <a:spcBef>
                <a:spcPts val="0"/>
              </a:spcBef>
              <a:spcAft>
                <a:spcPts val="0"/>
              </a:spcAft>
              <a:buNone/>
            </a:pPr>
            <a:r>
              <a:t/>
            </a:r>
            <a:endParaRPr sz="1700">
              <a:solidFill>
                <a:srgbClr val="003B54"/>
              </a:solidFill>
              <a:latin typeface="Merriweather"/>
              <a:ea typeface="Merriweather"/>
              <a:cs typeface="Merriweather"/>
              <a:sym typeface="Merriweather"/>
            </a:endParaRPr>
          </a:p>
          <a:p>
            <a:pPr indent="0" lvl="0" marL="12700" marR="12700" rtl="0" algn="l">
              <a:lnSpc>
                <a:spcPct val="129090"/>
              </a:lnSpc>
              <a:spcBef>
                <a:spcPts val="200"/>
              </a:spcBef>
              <a:spcAft>
                <a:spcPts val="0"/>
              </a:spcAft>
              <a:buNone/>
            </a:pPr>
            <a:r>
              <a:rPr lang="en" sz="1700">
                <a:solidFill>
                  <a:srgbClr val="003B54"/>
                </a:solidFill>
                <a:latin typeface="Merriweather"/>
                <a:ea typeface="Merriweather"/>
                <a:cs typeface="Merriweather"/>
                <a:sym typeface="Merriweather"/>
              </a:rPr>
              <a:t>On June 13, 2016, Microsoft announced that it would  acquire LinkedIn for $196 a share, a total value of $26.2  billion and the largest acquisition made by Microsoft to date</a:t>
            </a:r>
            <a:endParaRPr sz="1700">
              <a:latin typeface="Barlow Light"/>
              <a:ea typeface="Barlow Light"/>
              <a:cs typeface="Barlow Light"/>
              <a:sym typeface="Barlow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002" name="Google Shape;1002;p19"/>
          <p:cNvGrpSpPr/>
          <p:nvPr/>
        </p:nvGrpSpPr>
        <p:grpSpPr>
          <a:xfrm>
            <a:off x="5939227" y="624243"/>
            <a:ext cx="3061878" cy="3396138"/>
            <a:chOff x="2152750" y="190500"/>
            <a:chExt cx="4293756" cy="4762499"/>
          </a:xfrm>
        </p:grpSpPr>
        <p:sp>
          <p:nvSpPr>
            <p:cNvPr id="1003" name="Google Shape;1003;p19"/>
            <p:cNvSpPr/>
            <p:nvPr/>
          </p:nvSpPr>
          <p:spPr>
            <a:xfrm>
              <a:off x="2152750" y="2957607"/>
              <a:ext cx="756691" cy="437959"/>
            </a:xfrm>
            <a:custGeom>
              <a:rect b="b" l="l" r="r" t="t"/>
              <a:pathLst>
                <a:path extrusionOk="0" h="437959" w="756691">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4" name="Google Shape;1004;p19"/>
            <p:cNvSpPr/>
            <p:nvPr/>
          </p:nvSpPr>
          <p:spPr>
            <a:xfrm>
              <a:off x="2318956" y="3109336"/>
              <a:ext cx="225716" cy="175248"/>
            </a:xfrm>
            <a:custGeom>
              <a:rect b="b" l="l" r="r" t="t"/>
              <a:pathLst>
                <a:path extrusionOk="0" h="175248" w="225716">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5" name="Google Shape;1005;p19"/>
            <p:cNvSpPr/>
            <p:nvPr/>
          </p:nvSpPr>
          <p:spPr>
            <a:xfrm>
              <a:off x="2319304" y="3166967"/>
              <a:ext cx="224715" cy="117585"/>
            </a:xfrm>
            <a:custGeom>
              <a:rect b="b" l="l" r="r" t="t"/>
              <a:pathLst>
                <a:path extrusionOk="0" h="117585" w="224715">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6" name="Google Shape;1006;p19"/>
            <p:cNvSpPr/>
            <p:nvPr/>
          </p:nvSpPr>
          <p:spPr>
            <a:xfrm>
              <a:off x="2550431" y="3021675"/>
              <a:ext cx="225586" cy="168802"/>
            </a:xfrm>
            <a:custGeom>
              <a:rect b="b" l="l" r="r" t="t"/>
              <a:pathLst>
                <a:path extrusionOk="0" h="168802" w="225586">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7" name="Google Shape;1007;p19"/>
            <p:cNvSpPr/>
            <p:nvPr/>
          </p:nvSpPr>
          <p:spPr>
            <a:xfrm>
              <a:off x="2551534" y="3076575"/>
              <a:ext cx="224758" cy="117584"/>
            </a:xfrm>
            <a:custGeom>
              <a:rect b="b" l="l" r="r" t="t"/>
              <a:pathLst>
                <a:path extrusionOk="0" h="117584" w="224758">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8" name="Google Shape;1008;p19"/>
            <p:cNvSpPr/>
            <p:nvPr/>
          </p:nvSpPr>
          <p:spPr>
            <a:xfrm>
              <a:off x="2330724" y="2010537"/>
              <a:ext cx="387976" cy="1115665"/>
            </a:xfrm>
            <a:custGeom>
              <a:rect b="b" l="l" r="r" t="t"/>
              <a:pathLst>
                <a:path extrusionOk="0" h="1115665" w="387976">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9" name="Google Shape;1009;p19"/>
            <p:cNvSpPr/>
            <p:nvPr/>
          </p:nvSpPr>
          <p:spPr>
            <a:xfrm>
              <a:off x="2382705" y="1314450"/>
              <a:ext cx="248692" cy="242377"/>
            </a:xfrm>
            <a:custGeom>
              <a:rect b="b" l="l" r="r" t="t"/>
              <a:pathLst>
                <a:path extrusionOk="0" h="242377" w="248692">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0" name="Google Shape;1010;p19"/>
            <p:cNvSpPr/>
            <p:nvPr/>
          </p:nvSpPr>
          <p:spPr>
            <a:xfrm>
              <a:off x="2671394" y="1371981"/>
              <a:ext cx="353519" cy="695039"/>
            </a:xfrm>
            <a:custGeom>
              <a:rect b="b" l="l" r="r" t="t"/>
              <a:pathLst>
                <a:path extrusionOk="0" h="695039" w="353519">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1" name="Google Shape;1011;p19"/>
            <p:cNvSpPr/>
            <p:nvPr/>
          </p:nvSpPr>
          <p:spPr>
            <a:xfrm>
              <a:off x="2315965" y="1348763"/>
              <a:ext cx="403432" cy="814679"/>
            </a:xfrm>
            <a:custGeom>
              <a:rect b="b" l="l" r="r" t="t"/>
              <a:pathLst>
                <a:path extrusionOk="0" h="814679" w="403432">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2" name="Google Shape;1012;p19"/>
            <p:cNvSpPr/>
            <p:nvPr/>
          </p:nvSpPr>
          <p:spPr>
            <a:xfrm>
              <a:off x="2373403" y="1062776"/>
              <a:ext cx="268166" cy="327122"/>
            </a:xfrm>
            <a:custGeom>
              <a:rect b="b" l="l" r="r" t="t"/>
              <a:pathLst>
                <a:path extrusionOk="0" h="327122" w="268166">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3" name="Google Shape;1013;p19"/>
            <p:cNvSpPr/>
            <p:nvPr/>
          </p:nvSpPr>
          <p:spPr>
            <a:xfrm>
              <a:off x="2348404" y="1033740"/>
              <a:ext cx="282986" cy="280709"/>
            </a:xfrm>
            <a:custGeom>
              <a:rect b="b" l="l" r="r" t="t"/>
              <a:pathLst>
                <a:path extrusionOk="0" h="280709" w="282986">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4" name="Google Shape;1014;p19"/>
            <p:cNvSpPr/>
            <p:nvPr/>
          </p:nvSpPr>
          <p:spPr>
            <a:xfrm>
              <a:off x="2295460" y="1509426"/>
              <a:ext cx="362138" cy="623316"/>
            </a:xfrm>
            <a:custGeom>
              <a:rect b="b" l="l" r="r" t="t"/>
              <a:pathLst>
                <a:path extrusionOk="0" h="623316" w="362138">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5" name="Google Shape;1015;p19"/>
            <p:cNvSpPr/>
            <p:nvPr/>
          </p:nvSpPr>
          <p:spPr>
            <a:xfrm>
              <a:off x="2681160" y="1699641"/>
              <a:ext cx="419212" cy="565118"/>
            </a:xfrm>
            <a:custGeom>
              <a:rect b="b" l="l" r="r" t="t"/>
              <a:pathLst>
                <a:path extrusionOk="0" h="565118" w="419212">
                  <a:moveTo>
                    <a:pt x="419212" y="0"/>
                  </a:moveTo>
                  <a:lnTo>
                    <a:pt x="287965" y="449771"/>
                  </a:lnTo>
                  <a:lnTo>
                    <a:pt x="0" y="565118"/>
                  </a:lnTo>
                  <a:lnTo>
                    <a:pt x="105017" y="126968"/>
                  </a:lnTo>
                  <a:lnTo>
                    <a:pt x="419212"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6" name="Google Shape;1016;p19"/>
            <p:cNvSpPr/>
            <p:nvPr/>
          </p:nvSpPr>
          <p:spPr>
            <a:xfrm>
              <a:off x="2608827" y="2053875"/>
              <a:ext cx="212446" cy="104783"/>
            </a:xfrm>
            <a:custGeom>
              <a:rect b="b" l="l" r="r" t="t"/>
              <a:pathLst>
                <a:path extrusionOk="0" h="104783" w="212446">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7" name="Google Shape;1017;p19"/>
            <p:cNvSpPr/>
            <p:nvPr/>
          </p:nvSpPr>
          <p:spPr>
            <a:xfrm>
              <a:off x="2916099" y="1987646"/>
              <a:ext cx="131568" cy="109091"/>
            </a:xfrm>
            <a:custGeom>
              <a:rect b="b" l="l" r="r" t="t"/>
              <a:pathLst>
                <a:path extrusionOk="0" h="109091" w="131568">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8" name="Google Shape;1018;p19"/>
            <p:cNvSpPr/>
            <p:nvPr/>
          </p:nvSpPr>
          <p:spPr>
            <a:xfrm>
              <a:off x="2631550" y="1349025"/>
              <a:ext cx="130391" cy="190023"/>
            </a:xfrm>
            <a:custGeom>
              <a:rect b="b" l="l" r="r" t="t"/>
              <a:pathLst>
                <a:path extrusionOk="0" h="190023" w="130391">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9" name="Google Shape;1019;p19"/>
            <p:cNvSpPr/>
            <p:nvPr/>
          </p:nvSpPr>
          <p:spPr>
            <a:xfrm>
              <a:off x="2269458" y="1478036"/>
              <a:ext cx="157611" cy="236452"/>
            </a:xfrm>
            <a:custGeom>
              <a:rect b="b" l="l" r="r" t="t"/>
              <a:pathLst>
                <a:path extrusionOk="0" h="236452" w="157611">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0" name="Google Shape;1020;p19"/>
            <p:cNvSpPr/>
            <p:nvPr/>
          </p:nvSpPr>
          <p:spPr>
            <a:xfrm>
              <a:off x="3098756" y="3983831"/>
              <a:ext cx="98079" cy="56769"/>
            </a:xfrm>
            <a:custGeom>
              <a:rect b="b" l="l" r="r" t="t"/>
              <a:pathLst>
                <a:path extrusionOk="0" h="56769" w="98079">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1" name="Google Shape;1021;p19"/>
            <p:cNvSpPr/>
            <p:nvPr/>
          </p:nvSpPr>
          <p:spPr>
            <a:xfrm>
              <a:off x="4017202" y="4508754"/>
              <a:ext cx="98079" cy="56769"/>
            </a:xfrm>
            <a:custGeom>
              <a:rect b="b" l="l" r="r" t="t"/>
              <a:pathLst>
                <a:path extrusionOk="0" h="56769" w="98079">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2" name="Google Shape;1022;p19"/>
            <p:cNvSpPr/>
            <p:nvPr/>
          </p:nvSpPr>
          <p:spPr>
            <a:xfrm>
              <a:off x="5609182" y="3535680"/>
              <a:ext cx="98079" cy="56769"/>
            </a:xfrm>
            <a:custGeom>
              <a:rect b="b" l="l" r="r" t="t"/>
              <a:pathLst>
                <a:path extrusionOk="0" h="56769" w="98079">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3" name="Google Shape;1023;p19"/>
            <p:cNvSpPr/>
            <p:nvPr/>
          </p:nvSpPr>
          <p:spPr>
            <a:xfrm>
              <a:off x="3115863" y="3050952"/>
              <a:ext cx="67191" cy="975240"/>
            </a:xfrm>
            <a:custGeom>
              <a:rect b="b" l="l" r="r" t="t"/>
              <a:pathLst>
                <a:path extrusionOk="0" h="975240" w="67191">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4" name="Google Shape;1024;p19"/>
            <p:cNvSpPr/>
            <p:nvPr/>
          </p:nvSpPr>
          <p:spPr>
            <a:xfrm>
              <a:off x="4036495" y="3422808"/>
              <a:ext cx="59588" cy="1128783"/>
            </a:xfrm>
            <a:custGeom>
              <a:rect b="b" l="l" r="r" t="t"/>
              <a:pathLst>
                <a:path extrusionOk="0" h="1128783" w="59588">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5" name="Google Shape;1025;p19"/>
            <p:cNvSpPr/>
            <p:nvPr/>
          </p:nvSpPr>
          <p:spPr>
            <a:xfrm>
              <a:off x="5628379" y="2652522"/>
              <a:ext cx="59588" cy="923996"/>
            </a:xfrm>
            <a:custGeom>
              <a:rect b="b" l="l" r="r" t="t"/>
              <a:pathLst>
                <a:path extrusionOk="0" h="923996" w="59588">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6" name="Google Shape;1026;p19"/>
            <p:cNvSpPr/>
            <p:nvPr/>
          </p:nvSpPr>
          <p:spPr>
            <a:xfrm>
              <a:off x="3056370" y="3054762"/>
              <a:ext cx="1009872" cy="652653"/>
            </a:xfrm>
            <a:custGeom>
              <a:rect b="b" l="l" r="r" t="t"/>
              <a:pathLst>
                <a:path extrusionOk="0" h="652653" w="1009872">
                  <a:moveTo>
                    <a:pt x="1009872" y="652653"/>
                  </a:moveTo>
                  <a:lnTo>
                    <a:pt x="0" y="68294"/>
                  </a:lnTo>
                  <a:lnTo>
                    <a:pt x="0" y="0"/>
                  </a:lnTo>
                  <a:lnTo>
                    <a:pt x="1009872" y="584454"/>
                  </a:lnTo>
                  <a:lnTo>
                    <a:pt x="1009872" y="652653"/>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7" name="Google Shape;1027;p19"/>
            <p:cNvSpPr/>
            <p:nvPr/>
          </p:nvSpPr>
          <p:spPr>
            <a:xfrm>
              <a:off x="3056084" y="2071592"/>
              <a:ext cx="2712855" cy="1569720"/>
            </a:xfrm>
            <a:custGeom>
              <a:rect b="b" l="l" r="r" t="t"/>
              <a:pathLst>
                <a:path extrusionOk="0" h="1569720" w="2712855">
                  <a:moveTo>
                    <a:pt x="2712856" y="584359"/>
                  </a:moveTo>
                  <a:lnTo>
                    <a:pt x="1009967" y="1569720"/>
                  </a:lnTo>
                  <a:lnTo>
                    <a:pt x="0" y="985361"/>
                  </a:lnTo>
                  <a:lnTo>
                    <a:pt x="1702889" y="0"/>
                  </a:lnTo>
                  <a:lnTo>
                    <a:pt x="2712856" y="58435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8" name="Google Shape;1028;p19"/>
            <p:cNvSpPr/>
            <p:nvPr/>
          </p:nvSpPr>
          <p:spPr>
            <a:xfrm>
              <a:off x="4066242" y="2653855"/>
              <a:ext cx="1702888" cy="1053560"/>
            </a:xfrm>
            <a:custGeom>
              <a:rect b="b" l="l" r="r" t="t"/>
              <a:pathLst>
                <a:path extrusionOk="0" h="1053560" w="1702888">
                  <a:moveTo>
                    <a:pt x="1702888" y="68199"/>
                  </a:moveTo>
                  <a:lnTo>
                    <a:pt x="0" y="1053560"/>
                  </a:lnTo>
                  <a:lnTo>
                    <a:pt x="0" y="985361"/>
                  </a:lnTo>
                  <a:lnTo>
                    <a:pt x="1702888" y="0"/>
                  </a:lnTo>
                  <a:lnTo>
                    <a:pt x="1702888" y="68199"/>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9" name="Google Shape;1029;p19"/>
            <p:cNvSpPr/>
            <p:nvPr/>
          </p:nvSpPr>
          <p:spPr>
            <a:xfrm>
              <a:off x="4763535" y="2360390"/>
              <a:ext cx="519572" cy="326898"/>
            </a:xfrm>
            <a:custGeom>
              <a:rect b="b" l="l" r="r" t="t"/>
              <a:pathLst>
                <a:path extrusionOk="0" h="326898" w="519572">
                  <a:moveTo>
                    <a:pt x="519572" y="98965"/>
                  </a:moveTo>
                  <a:lnTo>
                    <a:pt x="248049" y="326898"/>
                  </a:lnTo>
                  <a:lnTo>
                    <a:pt x="0" y="227933"/>
                  </a:lnTo>
                  <a:lnTo>
                    <a:pt x="271523" y="0"/>
                  </a:lnTo>
                  <a:lnTo>
                    <a:pt x="519572" y="98965"/>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0" name="Google Shape;1030;p19"/>
            <p:cNvSpPr/>
            <p:nvPr/>
          </p:nvSpPr>
          <p:spPr>
            <a:xfrm>
              <a:off x="4668877" y="2346674"/>
              <a:ext cx="551219" cy="318992"/>
            </a:xfrm>
            <a:custGeom>
              <a:rect b="b" l="l" r="r" t="t"/>
              <a:pathLst>
                <a:path extrusionOk="0" h="318992" w="551219">
                  <a:moveTo>
                    <a:pt x="551220" y="123254"/>
                  </a:moveTo>
                  <a:lnTo>
                    <a:pt x="212980" y="318992"/>
                  </a:lnTo>
                  <a:lnTo>
                    <a:pt x="0" y="195739"/>
                  </a:lnTo>
                  <a:lnTo>
                    <a:pt x="338240" y="0"/>
                  </a:lnTo>
                  <a:lnTo>
                    <a:pt x="551220" y="123254"/>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1" name="Google Shape;1031;p19"/>
            <p:cNvSpPr/>
            <p:nvPr/>
          </p:nvSpPr>
          <p:spPr>
            <a:xfrm>
              <a:off x="4743291" y="2531554"/>
              <a:ext cx="161184" cy="93249"/>
            </a:xfrm>
            <a:custGeom>
              <a:rect b="b" l="l" r="r" t="t"/>
              <a:pathLst>
                <a:path extrusionOk="0" h="93249" w="161184">
                  <a:moveTo>
                    <a:pt x="161184" y="81248"/>
                  </a:moveTo>
                  <a:lnTo>
                    <a:pt x="140466" y="93250"/>
                  </a:lnTo>
                  <a:lnTo>
                    <a:pt x="0" y="12001"/>
                  </a:lnTo>
                  <a:lnTo>
                    <a:pt x="20718" y="0"/>
                  </a:lnTo>
                  <a:lnTo>
                    <a:pt x="161184"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2" name="Google Shape;1032;p19"/>
            <p:cNvSpPr/>
            <p:nvPr/>
          </p:nvSpPr>
          <p:spPr>
            <a:xfrm>
              <a:off x="4789955" y="2504598"/>
              <a:ext cx="161089" cy="93249"/>
            </a:xfrm>
            <a:custGeom>
              <a:rect b="b" l="l" r="r" t="t"/>
              <a:pathLst>
                <a:path extrusionOk="0" h="93249" w="161089">
                  <a:moveTo>
                    <a:pt x="161089" y="81248"/>
                  </a:moveTo>
                  <a:lnTo>
                    <a:pt x="140371" y="93250"/>
                  </a:lnTo>
                  <a:lnTo>
                    <a:pt x="0" y="12002"/>
                  </a:lnTo>
                  <a:lnTo>
                    <a:pt x="20718" y="0"/>
                  </a:lnTo>
                  <a:lnTo>
                    <a:pt x="161089"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3" name="Google Shape;1033;p19"/>
            <p:cNvSpPr/>
            <p:nvPr/>
          </p:nvSpPr>
          <p:spPr>
            <a:xfrm>
              <a:off x="4834813" y="2478690"/>
              <a:ext cx="161089" cy="93154"/>
            </a:xfrm>
            <a:custGeom>
              <a:rect b="b" l="l" r="r" t="t"/>
              <a:pathLst>
                <a:path extrusionOk="0" h="93154" w="161089">
                  <a:moveTo>
                    <a:pt x="161089" y="81248"/>
                  </a:moveTo>
                  <a:lnTo>
                    <a:pt x="140371" y="93154"/>
                  </a:lnTo>
                  <a:lnTo>
                    <a:pt x="0" y="12002"/>
                  </a:lnTo>
                  <a:lnTo>
                    <a:pt x="20718" y="0"/>
                  </a:lnTo>
                  <a:lnTo>
                    <a:pt x="161089"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4" name="Google Shape;1034;p19"/>
            <p:cNvSpPr/>
            <p:nvPr/>
          </p:nvSpPr>
          <p:spPr>
            <a:xfrm>
              <a:off x="4998753" y="2451734"/>
              <a:ext cx="102450" cy="59245"/>
            </a:xfrm>
            <a:custGeom>
              <a:rect b="b" l="l" r="r" t="t"/>
              <a:pathLst>
                <a:path extrusionOk="0" h="59245" w="102450">
                  <a:moveTo>
                    <a:pt x="102451" y="47244"/>
                  </a:moveTo>
                  <a:lnTo>
                    <a:pt x="81733" y="59246"/>
                  </a:lnTo>
                  <a:lnTo>
                    <a:pt x="0" y="12002"/>
                  </a:lnTo>
                  <a:lnTo>
                    <a:pt x="20718" y="0"/>
                  </a:lnTo>
                  <a:lnTo>
                    <a:pt x="102451" y="4724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5" name="Google Shape;1035;p19"/>
            <p:cNvSpPr/>
            <p:nvPr/>
          </p:nvSpPr>
          <p:spPr>
            <a:xfrm>
              <a:off x="5043611" y="2425731"/>
              <a:ext cx="102450" cy="59245"/>
            </a:xfrm>
            <a:custGeom>
              <a:rect b="b" l="l" r="r" t="t"/>
              <a:pathLst>
                <a:path extrusionOk="0" h="59245" w="102450">
                  <a:moveTo>
                    <a:pt x="102451" y="47339"/>
                  </a:moveTo>
                  <a:lnTo>
                    <a:pt x="81733" y="59246"/>
                  </a:lnTo>
                  <a:lnTo>
                    <a:pt x="0" y="12001"/>
                  </a:lnTo>
                  <a:lnTo>
                    <a:pt x="20718" y="0"/>
                  </a:lnTo>
                  <a:lnTo>
                    <a:pt x="102451" y="473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6" name="Google Shape;1036;p19"/>
            <p:cNvSpPr/>
            <p:nvPr/>
          </p:nvSpPr>
          <p:spPr>
            <a:xfrm>
              <a:off x="4912649" y="2469832"/>
              <a:ext cx="307447" cy="180974"/>
            </a:xfrm>
            <a:custGeom>
              <a:rect b="b" l="l" r="r" t="t"/>
              <a:pathLst>
                <a:path extrusionOk="0" h="180974" w="307447">
                  <a:moveTo>
                    <a:pt x="7508" y="180975"/>
                  </a:moveTo>
                  <a:cubicBezTo>
                    <a:pt x="13115" y="178594"/>
                    <a:pt x="307448" y="0"/>
                    <a:pt x="307448" y="0"/>
                  </a:cubicBezTo>
                  <a:lnTo>
                    <a:pt x="0" y="178117"/>
                  </a:lnTo>
                  <a:close/>
                </a:path>
              </a:pathLst>
            </a:custGeom>
            <a:solidFill>
              <a:srgbClr val="D6D6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7" name="Google Shape;1037;p19"/>
            <p:cNvSpPr/>
            <p:nvPr/>
          </p:nvSpPr>
          <p:spPr>
            <a:xfrm>
              <a:off x="4894497" y="2841212"/>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8" name="Google Shape;1038;p19"/>
            <p:cNvSpPr/>
            <p:nvPr/>
          </p:nvSpPr>
          <p:spPr>
            <a:xfrm>
              <a:off x="4901418" y="2763964"/>
              <a:ext cx="147800" cy="156591"/>
            </a:xfrm>
            <a:custGeom>
              <a:rect b="b" l="l" r="r" t="t"/>
              <a:pathLst>
                <a:path extrusionOk="0" h="156591" w="14780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9" name="Google Shape;1039;p19"/>
            <p:cNvSpPr/>
            <p:nvPr/>
          </p:nvSpPr>
          <p:spPr>
            <a:xfrm>
              <a:off x="4901720" y="2721292"/>
              <a:ext cx="147498" cy="85344"/>
            </a:xfrm>
            <a:custGeom>
              <a:rect b="b" l="l" r="r" t="t"/>
              <a:pathLst>
                <a:path extrusionOk="0" h="85344" w="147498">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0" name="Google Shape;1040;p19"/>
            <p:cNvSpPr/>
            <p:nvPr/>
          </p:nvSpPr>
          <p:spPr>
            <a:xfrm>
              <a:off x="4913314" y="2732891"/>
              <a:ext cx="124214" cy="61955"/>
            </a:xfrm>
            <a:custGeom>
              <a:rect b="b" l="l" r="r" t="t"/>
              <a:pathLst>
                <a:path extrusionOk="0" h="61955" w="124214">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1" name="Google Shape;1041;p19"/>
            <p:cNvSpPr/>
            <p:nvPr/>
          </p:nvSpPr>
          <p:spPr>
            <a:xfrm>
              <a:off x="4922818" y="2733153"/>
              <a:ext cx="114710" cy="61622"/>
            </a:xfrm>
            <a:custGeom>
              <a:rect b="b" l="l" r="r" t="t"/>
              <a:pathLst>
                <a:path extrusionOk="0" h="61622" w="11471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2" name="Google Shape;1042;p19"/>
            <p:cNvSpPr/>
            <p:nvPr/>
          </p:nvSpPr>
          <p:spPr>
            <a:xfrm>
              <a:off x="5015195" y="2807589"/>
              <a:ext cx="42215" cy="98678"/>
            </a:xfrm>
            <a:custGeom>
              <a:rect b="b" l="l" r="r" t="t"/>
              <a:pathLst>
                <a:path extrusionOk="0" h="98678" w="42215">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3" name="Google Shape;1043;p19"/>
            <p:cNvSpPr/>
            <p:nvPr/>
          </p:nvSpPr>
          <p:spPr>
            <a:xfrm>
              <a:off x="5015195" y="2812256"/>
              <a:ext cx="34783" cy="94465"/>
            </a:xfrm>
            <a:custGeom>
              <a:rect b="b" l="l" r="r" t="t"/>
              <a:pathLst>
                <a:path extrusionOk="0" h="94465" w="34783">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4" name="Google Shape;1044;p19"/>
            <p:cNvSpPr/>
            <p:nvPr/>
          </p:nvSpPr>
          <p:spPr>
            <a:xfrm>
              <a:off x="3439562" y="2994755"/>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5" name="Google Shape;1045;p19"/>
            <p:cNvSpPr/>
            <p:nvPr/>
          </p:nvSpPr>
          <p:spPr>
            <a:xfrm>
              <a:off x="3446488" y="2917507"/>
              <a:ext cx="147795" cy="156591"/>
            </a:xfrm>
            <a:custGeom>
              <a:rect b="b" l="l" r="r" t="t"/>
              <a:pathLst>
                <a:path extrusionOk="0" h="156591" w="147795">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6" name="Google Shape;1046;p19"/>
            <p:cNvSpPr/>
            <p:nvPr/>
          </p:nvSpPr>
          <p:spPr>
            <a:xfrm>
              <a:off x="3446785" y="2874835"/>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7" name="Google Shape;1047;p19"/>
            <p:cNvSpPr/>
            <p:nvPr/>
          </p:nvSpPr>
          <p:spPr>
            <a:xfrm>
              <a:off x="3458475" y="2886430"/>
              <a:ext cx="124119" cy="61959"/>
            </a:xfrm>
            <a:custGeom>
              <a:rect b="b" l="l" r="r" t="t"/>
              <a:pathLst>
                <a:path extrusionOk="0" h="61959" w="124119">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8" name="Google Shape;1048;p19"/>
            <p:cNvSpPr/>
            <p:nvPr/>
          </p:nvSpPr>
          <p:spPr>
            <a:xfrm>
              <a:off x="3467883" y="2886601"/>
              <a:ext cx="114710" cy="61717"/>
            </a:xfrm>
            <a:custGeom>
              <a:rect b="b" l="l" r="r" t="t"/>
              <a:pathLst>
                <a:path extrusionOk="0" h="61717" w="11471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9" name="Google Shape;1049;p19"/>
            <p:cNvSpPr/>
            <p:nvPr/>
          </p:nvSpPr>
          <p:spPr>
            <a:xfrm>
              <a:off x="3559880" y="2961132"/>
              <a:ext cx="42223" cy="98678"/>
            </a:xfrm>
            <a:custGeom>
              <a:rect b="b" l="l" r="r" t="t"/>
              <a:pathLst>
                <a:path extrusionOk="0" h="98678" w="42223">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0" name="Google Shape;1050;p19"/>
            <p:cNvSpPr/>
            <p:nvPr/>
          </p:nvSpPr>
          <p:spPr>
            <a:xfrm>
              <a:off x="3560165" y="2965989"/>
              <a:ext cx="34688" cy="94398"/>
            </a:xfrm>
            <a:custGeom>
              <a:rect b="b" l="l" r="r" t="t"/>
              <a:pathLst>
                <a:path extrusionOk="0" h="94398" w="34688">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1" name="Google Shape;1051;p19"/>
            <p:cNvSpPr/>
            <p:nvPr/>
          </p:nvSpPr>
          <p:spPr>
            <a:xfrm>
              <a:off x="5618400" y="4515040"/>
              <a:ext cx="756691" cy="437959"/>
            </a:xfrm>
            <a:custGeom>
              <a:rect b="b" l="l" r="r" t="t"/>
              <a:pathLst>
                <a:path extrusionOk="0" h="437959" w="756691">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2" name="Google Shape;1052;p19"/>
            <p:cNvSpPr/>
            <p:nvPr/>
          </p:nvSpPr>
          <p:spPr>
            <a:xfrm>
              <a:off x="6158405" y="3069812"/>
              <a:ext cx="186021" cy="406050"/>
            </a:xfrm>
            <a:custGeom>
              <a:rect b="b" l="l" r="r" t="t"/>
              <a:pathLst>
                <a:path extrusionOk="0" h="406050" w="186021">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3" name="Google Shape;1053;p19"/>
            <p:cNvSpPr/>
            <p:nvPr/>
          </p:nvSpPr>
          <p:spPr>
            <a:xfrm>
              <a:off x="6184541" y="2902850"/>
              <a:ext cx="133813" cy="257894"/>
            </a:xfrm>
            <a:custGeom>
              <a:rect b="b" l="l" r="r" t="t"/>
              <a:pathLst>
                <a:path extrusionOk="0" h="257894" w="133813">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4" name="Google Shape;1054;p19"/>
            <p:cNvSpPr/>
            <p:nvPr/>
          </p:nvSpPr>
          <p:spPr>
            <a:xfrm>
              <a:off x="5735029" y="4688404"/>
              <a:ext cx="288490" cy="162715"/>
            </a:xfrm>
            <a:custGeom>
              <a:rect b="b" l="l" r="r" t="t"/>
              <a:pathLst>
                <a:path extrusionOk="0" h="162715" w="28849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5" name="Google Shape;1055;p19"/>
            <p:cNvSpPr/>
            <p:nvPr/>
          </p:nvSpPr>
          <p:spPr>
            <a:xfrm>
              <a:off x="5735111" y="4715446"/>
              <a:ext cx="283683" cy="135768"/>
            </a:xfrm>
            <a:custGeom>
              <a:rect b="b" l="l" r="r" t="t"/>
              <a:pathLst>
                <a:path extrusionOk="0" h="135768" w="283683">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6" name="Google Shape;1056;p19"/>
            <p:cNvSpPr/>
            <p:nvPr/>
          </p:nvSpPr>
          <p:spPr>
            <a:xfrm>
              <a:off x="5946488" y="4593442"/>
              <a:ext cx="288134" cy="162731"/>
            </a:xfrm>
            <a:custGeom>
              <a:rect b="b" l="l" r="r" t="t"/>
              <a:pathLst>
                <a:path extrusionOk="0" h="162731" w="288134">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7" name="Google Shape;1057;p19"/>
            <p:cNvSpPr/>
            <p:nvPr/>
          </p:nvSpPr>
          <p:spPr>
            <a:xfrm>
              <a:off x="5946095" y="4620482"/>
              <a:ext cx="283683" cy="135691"/>
            </a:xfrm>
            <a:custGeom>
              <a:rect b="b" l="l" r="r" t="t"/>
              <a:pathLst>
                <a:path extrusionOk="0" h="135691" w="283683">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8" name="Google Shape;1058;p19"/>
            <p:cNvSpPr/>
            <p:nvPr/>
          </p:nvSpPr>
          <p:spPr>
            <a:xfrm>
              <a:off x="5812467" y="3540156"/>
              <a:ext cx="422006" cy="1193603"/>
            </a:xfrm>
            <a:custGeom>
              <a:rect b="b" l="l" r="r" t="t"/>
              <a:pathLst>
                <a:path extrusionOk="0" h="1193603" w="422006">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9" name="Google Shape;1059;p19"/>
            <p:cNvSpPr/>
            <p:nvPr/>
          </p:nvSpPr>
          <p:spPr>
            <a:xfrm>
              <a:off x="5874419" y="2560474"/>
              <a:ext cx="305952" cy="491697"/>
            </a:xfrm>
            <a:custGeom>
              <a:rect b="b" l="l" r="r" t="t"/>
              <a:pathLst>
                <a:path extrusionOk="0" h="491697" w="305952">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0" name="Google Shape;1060;p19"/>
            <p:cNvSpPr/>
            <p:nvPr/>
          </p:nvSpPr>
          <p:spPr>
            <a:xfrm>
              <a:off x="5809360" y="2908700"/>
              <a:ext cx="471048" cy="781597"/>
            </a:xfrm>
            <a:custGeom>
              <a:rect b="b" l="l" r="r" t="t"/>
              <a:pathLst>
                <a:path extrusionOk="0" h="781597" w="471048">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1" name="Google Shape;1061;p19"/>
            <p:cNvSpPr/>
            <p:nvPr/>
          </p:nvSpPr>
          <p:spPr>
            <a:xfrm>
              <a:off x="5348856" y="3006224"/>
              <a:ext cx="597933" cy="466333"/>
            </a:xfrm>
            <a:custGeom>
              <a:rect b="b" l="l" r="r" t="t"/>
              <a:pathLst>
                <a:path extrusionOk="0" h="466333" w="597933">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2" name="Google Shape;1062;p19"/>
            <p:cNvSpPr/>
            <p:nvPr/>
          </p:nvSpPr>
          <p:spPr>
            <a:xfrm>
              <a:off x="5786047" y="2996305"/>
              <a:ext cx="182011" cy="266828"/>
            </a:xfrm>
            <a:custGeom>
              <a:rect b="b" l="l" r="r" t="t"/>
              <a:pathLst>
                <a:path extrusionOk="0" h="266828" w="182011">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3" name="Google Shape;1063;p19"/>
            <p:cNvSpPr/>
            <p:nvPr/>
          </p:nvSpPr>
          <p:spPr>
            <a:xfrm>
              <a:off x="5873666" y="2538911"/>
              <a:ext cx="296973" cy="328330"/>
            </a:xfrm>
            <a:custGeom>
              <a:rect b="b" l="l" r="r" t="t"/>
              <a:pathLst>
                <a:path extrusionOk="0" h="328330" w="296973">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4" name="Google Shape;1064;p19"/>
            <p:cNvSpPr/>
            <p:nvPr/>
          </p:nvSpPr>
          <p:spPr>
            <a:xfrm>
              <a:off x="4255557" y="1955958"/>
              <a:ext cx="334153" cy="334898"/>
            </a:xfrm>
            <a:custGeom>
              <a:rect b="b" l="l" r="r" t="t"/>
              <a:pathLst>
                <a:path extrusionOk="0" h="334898" w="334153">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5" name="Google Shape;1065;p19"/>
            <p:cNvSpPr/>
            <p:nvPr/>
          </p:nvSpPr>
          <p:spPr>
            <a:xfrm>
              <a:off x="4197204" y="1948719"/>
              <a:ext cx="450859" cy="225075"/>
            </a:xfrm>
            <a:custGeom>
              <a:rect b="b" l="l" r="r" t="t"/>
              <a:pathLst>
                <a:path extrusionOk="0" h="225075" w="450859">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6" name="Google Shape;1066;p19"/>
            <p:cNvSpPr/>
            <p:nvPr/>
          </p:nvSpPr>
          <p:spPr>
            <a:xfrm>
              <a:off x="4129822" y="1856041"/>
              <a:ext cx="585718" cy="291750"/>
            </a:xfrm>
            <a:custGeom>
              <a:rect b="b" l="l" r="r" t="t"/>
              <a:pathLst>
                <a:path extrusionOk="0" h="291750" w="585718">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7" name="Google Shape;1067;p19"/>
            <p:cNvSpPr/>
            <p:nvPr/>
          </p:nvSpPr>
          <p:spPr>
            <a:xfrm>
              <a:off x="4129822" y="1818703"/>
              <a:ext cx="585718" cy="291750"/>
            </a:xfrm>
            <a:custGeom>
              <a:rect b="b" l="l" r="r" t="t"/>
              <a:pathLst>
                <a:path extrusionOk="0" h="291750" w="585718">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8" name="Google Shape;1068;p19"/>
            <p:cNvSpPr/>
            <p:nvPr/>
          </p:nvSpPr>
          <p:spPr>
            <a:xfrm>
              <a:off x="4066052" y="1720024"/>
              <a:ext cx="713163" cy="355663"/>
            </a:xfrm>
            <a:custGeom>
              <a:rect b="b" l="l" r="r" t="t"/>
              <a:pathLst>
                <a:path extrusionOk="0" h="355663" w="713163">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9" name="Google Shape;1069;p19"/>
            <p:cNvSpPr/>
            <p:nvPr/>
          </p:nvSpPr>
          <p:spPr>
            <a:xfrm>
              <a:off x="4066052" y="1674590"/>
              <a:ext cx="713163" cy="355568"/>
            </a:xfrm>
            <a:custGeom>
              <a:rect b="b" l="l" r="r" t="t"/>
              <a:pathLst>
                <a:path extrusionOk="0" h="355568" w="713163">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0" name="Google Shape;1070;p19"/>
            <p:cNvSpPr/>
            <p:nvPr/>
          </p:nvSpPr>
          <p:spPr>
            <a:xfrm>
              <a:off x="4013211" y="1574958"/>
              <a:ext cx="818751" cy="408241"/>
            </a:xfrm>
            <a:custGeom>
              <a:rect b="b" l="l" r="r" t="t"/>
              <a:pathLst>
                <a:path extrusionOk="0" h="408241" w="818751">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1" name="Google Shape;1071;p19"/>
            <p:cNvSpPr/>
            <p:nvPr/>
          </p:nvSpPr>
          <p:spPr>
            <a:xfrm>
              <a:off x="4013211" y="1522666"/>
              <a:ext cx="818751" cy="408336"/>
            </a:xfrm>
            <a:custGeom>
              <a:rect b="b" l="l" r="r" t="t"/>
              <a:pathLst>
                <a:path extrusionOk="0" h="408336" w="818751">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2" name="Google Shape;1072;p19"/>
            <p:cNvSpPr/>
            <p:nvPr/>
          </p:nvSpPr>
          <p:spPr>
            <a:xfrm>
              <a:off x="3962270" y="1359312"/>
              <a:ext cx="920726" cy="532828"/>
            </a:xfrm>
            <a:custGeom>
              <a:rect b="b" l="l" r="r" t="t"/>
              <a:pathLst>
                <a:path extrusionOk="0" h="532828" w="920726">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3" name="Google Shape;1073;p19"/>
            <p:cNvSpPr/>
            <p:nvPr/>
          </p:nvSpPr>
          <p:spPr>
            <a:xfrm>
              <a:off x="4264396" y="969264"/>
              <a:ext cx="40771" cy="635222"/>
            </a:xfrm>
            <a:custGeom>
              <a:rect b="b" l="l" r="r" t="t"/>
              <a:pathLst>
                <a:path extrusionOk="0" h="635222" w="40771">
                  <a:moveTo>
                    <a:pt x="0" y="0"/>
                  </a:moveTo>
                  <a:lnTo>
                    <a:pt x="40771" y="0"/>
                  </a:lnTo>
                  <a:lnTo>
                    <a:pt x="40771" y="635222"/>
                  </a:lnTo>
                  <a:lnTo>
                    <a:pt x="0" y="635222"/>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4" name="Google Shape;1074;p19"/>
            <p:cNvSpPr/>
            <p:nvPr/>
          </p:nvSpPr>
          <p:spPr>
            <a:xfrm>
              <a:off x="4543522" y="969264"/>
              <a:ext cx="40771" cy="635222"/>
            </a:xfrm>
            <a:custGeom>
              <a:rect b="b" l="l" r="r" t="t"/>
              <a:pathLst>
                <a:path extrusionOk="0" h="635222" w="40771">
                  <a:moveTo>
                    <a:pt x="0" y="0"/>
                  </a:moveTo>
                  <a:lnTo>
                    <a:pt x="40771" y="0"/>
                  </a:lnTo>
                  <a:lnTo>
                    <a:pt x="40771" y="635222"/>
                  </a:lnTo>
                  <a:lnTo>
                    <a:pt x="0" y="635222"/>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5" name="Google Shape;1075;p19"/>
            <p:cNvSpPr/>
            <p:nvPr/>
          </p:nvSpPr>
          <p:spPr>
            <a:xfrm>
              <a:off x="4264396" y="901827"/>
              <a:ext cx="319897" cy="108775"/>
            </a:xfrm>
            <a:custGeom>
              <a:rect b="b" l="l" r="r" t="t"/>
              <a:pathLst>
                <a:path extrusionOk="0" h="108775" w="319897">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6" name="Google Shape;1076;p19"/>
            <p:cNvSpPr/>
            <p:nvPr/>
          </p:nvSpPr>
          <p:spPr>
            <a:xfrm>
              <a:off x="3749667" y="190500"/>
              <a:ext cx="1343462" cy="1451800"/>
            </a:xfrm>
            <a:custGeom>
              <a:rect b="b" l="l" r="r" t="t"/>
              <a:pathLst>
                <a:path extrusionOk="0" h="1451800" w="1343462">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77" name="Google Shape;1077;p19"/>
            <p:cNvGrpSpPr/>
            <p:nvPr/>
          </p:nvGrpSpPr>
          <p:grpSpPr>
            <a:xfrm>
              <a:off x="3923682" y="3244965"/>
              <a:ext cx="195764" cy="131404"/>
              <a:chOff x="5733332" y="4102215"/>
              <a:chExt cx="195764" cy="131404"/>
            </a:xfrm>
          </p:grpSpPr>
          <p:sp>
            <p:nvSpPr>
              <p:cNvPr id="1078" name="Google Shape;1078;p19"/>
              <p:cNvSpPr/>
              <p:nvPr/>
            </p:nvSpPr>
            <p:spPr>
              <a:xfrm>
                <a:off x="5734887" y="4131087"/>
                <a:ext cx="177232" cy="100744"/>
              </a:xfrm>
              <a:custGeom>
                <a:rect b="b" l="l" r="r" t="t"/>
                <a:pathLst>
                  <a:path extrusionOk="0" h="100744" w="177232">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9" name="Google Shape;1079;p19"/>
              <p:cNvSpPr/>
              <p:nvPr/>
            </p:nvSpPr>
            <p:spPr>
              <a:xfrm>
                <a:off x="5750846" y="4118425"/>
                <a:ext cx="155883" cy="109857"/>
              </a:xfrm>
              <a:custGeom>
                <a:rect b="b" l="l" r="r" t="t"/>
                <a:pathLst>
                  <a:path extrusionOk="0" h="109857" w="155883">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0" name="Google Shape;1080;p19"/>
              <p:cNvSpPr/>
              <p:nvPr/>
            </p:nvSpPr>
            <p:spPr>
              <a:xfrm>
                <a:off x="5733332" y="4130673"/>
                <a:ext cx="192169" cy="73375"/>
              </a:xfrm>
              <a:custGeom>
                <a:rect b="b" l="l" r="r" t="t"/>
                <a:pathLst>
                  <a:path extrusionOk="0" h="73375" w="192169">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1" name="Google Shape;1081;p19"/>
              <p:cNvSpPr/>
              <p:nvPr/>
            </p:nvSpPr>
            <p:spPr>
              <a:xfrm>
                <a:off x="5757380" y="4106036"/>
                <a:ext cx="156130" cy="127583"/>
              </a:xfrm>
              <a:custGeom>
                <a:rect b="b" l="l" r="r" t="t"/>
                <a:pathLst>
                  <a:path extrusionOk="0" h="127583" w="15613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2" name="Google Shape;1082;p19"/>
              <p:cNvSpPr/>
              <p:nvPr/>
            </p:nvSpPr>
            <p:spPr>
              <a:xfrm>
                <a:off x="5834686" y="4162247"/>
                <a:ext cx="73778" cy="62054"/>
              </a:xfrm>
              <a:custGeom>
                <a:rect b="b" l="l" r="r" t="t"/>
                <a:pathLst>
                  <a:path extrusionOk="0" h="62054" w="73778">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3" name="Google Shape;1083;p19"/>
              <p:cNvSpPr/>
              <p:nvPr/>
            </p:nvSpPr>
            <p:spPr>
              <a:xfrm>
                <a:off x="5745586" y="4102215"/>
                <a:ext cx="183510" cy="128783"/>
              </a:xfrm>
              <a:custGeom>
                <a:rect b="b" l="l" r="r" t="t"/>
                <a:pathLst>
                  <a:path extrusionOk="0" h="128783" w="18351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4" name="Google Shape;1084;p19"/>
              <p:cNvSpPr/>
              <p:nvPr/>
            </p:nvSpPr>
            <p:spPr>
              <a:xfrm>
                <a:off x="5752081" y="4128325"/>
                <a:ext cx="64221" cy="49275"/>
              </a:xfrm>
              <a:custGeom>
                <a:rect b="b" l="l" r="r" t="t"/>
                <a:pathLst>
                  <a:path extrusionOk="0" h="49275" w="64221">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5" name="Google Shape;1085;p19"/>
              <p:cNvSpPr/>
              <p:nvPr/>
            </p:nvSpPr>
            <p:spPr>
              <a:xfrm>
                <a:off x="5833480" y="4174426"/>
                <a:ext cx="68642" cy="51616"/>
              </a:xfrm>
              <a:custGeom>
                <a:rect b="b" l="l" r="r" t="t"/>
                <a:pathLst>
                  <a:path extrusionOk="0" h="51616" w="68642">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6" name="Google Shape;1086;p19"/>
              <p:cNvSpPr/>
              <p:nvPr/>
            </p:nvSpPr>
            <p:spPr>
              <a:xfrm>
                <a:off x="5752373" y="4115091"/>
                <a:ext cx="68187" cy="61619"/>
              </a:xfrm>
              <a:custGeom>
                <a:rect b="b" l="l" r="r" t="t"/>
                <a:pathLst>
                  <a:path extrusionOk="0" h="61619" w="68187">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87" name="Google Shape;1087;p19"/>
            <p:cNvGrpSpPr/>
            <p:nvPr/>
          </p:nvGrpSpPr>
          <p:grpSpPr>
            <a:xfrm flipH="1">
              <a:off x="3829267" y="2465054"/>
              <a:ext cx="683694" cy="518573"/>
              <a:chOff x="6621095" y="1452181"/>
              <a:chExt cx="330894" cy="250785"/>
            </a:xfrm>
          </p:grpSpPr>
          <p:sp>
            <p:nvSpPr>
              <p:cNvPr id="1088" name="Google Shape;1088;p1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9" name="Google Shape;1089;p1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0" name="Google Shape;1090;p1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1" name="Google Shape;1091;p1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2" name="Google Shape;1092;p1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93" name="Google Shape;1093;p19"/>
            <p:cNvSpPr/>
            <p:nvPr/>
          </p:nvSpPr>
          <p:spPr>
            <a:xfrm rot="-1803147">
              <a:off x="6082659" y="320502"/>
              <a:ext cx="40427" cy="70097"/>
            </a:xfrm>
            <a:custGeom>
              <a:rect b="b" l="l" r="r" t="t"/>
              <a:pathLst>
                <a:path extrusionOk="0" h="86677" w="49989">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4" name="Google Shape;1094;p19"/>
            <p:cNvSpPr/>
            <p:nvPr/>
          </p:nvSpPr>
          <p:spPr>
            <a:xfrm>
              <a:off x="5777153" y="2115925"/>
              <a:ext cx="669353" cy="387341"/>
            </a:xfrm>
            <a:custGeom>
              <a:rect b="b" l="l" r="r" t="t"/>
              <a:pathLst>
                <a:path extrusionOk="0" h="479679" w="82892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5" name="Google Shape;1095;p19"/>
            <p:cNvSpPr/>
            <p:nvPr/>
          </p:nvSpPr>
          <p:spPr>
            <a:xfrm>
              <a:off x="5964040" y="276791"/>
              <a:ext cx="375852" cy="551229"/>
            </a:xfrm>
            <a:custGeom>
              <a:rect b="b" l="l" r="r" t="t"/>
              <a:pathLst>
                <a:path extrusionOk="0" h="682637" w="465451">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6" name="Google Shape;1096;p19"/>
            <p:cNvSpPr/>
            <p:nvPr/>
          </p:nvSpPr>
          <p:spPr>
            <a:xfrm>
              <a:off x="5952425" y="673402"/>
              <a:ext cx="70057" cy="407712"/>
            </a:xfrm>
            <a:custGeom>
              <a:rect b="b" l="l" r="r" t="t"/>
              <a:pathLst>
                <a:path extrusionOk="0" h="504907" w="86758">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7" name="Google Shape;1097;p19"/>
            <p:cNvSpPr/>
            <p:nvPr/>
          </p:nvSpPr>
          <p:spPr>
            <a:xfrm>
              <a:off x="5992903" y="271657"/>
              <a:ext cx="179035" cy="222681"/>
            </a:xfrm>
            <a:custGeom>
              <a:rect b="b" l="l" r="r" t="t"/>
              <a:pathLst>
                <a:path extrusionOk="0" h="275766" w="221715">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8" name="Google Shape;1098;p19"/>
            <p:cNvSpPr/>
            <p:nvPr/>
          </p:nvSpPr>
          <p:spPr>
            <a:xfrm>
              <a:off x="6027515" y="513497"/>
              <a:ext cx="222025" cy="248990"/>
            </a:xfrm>
            <a:custGeom>
              <a:rect b="b" l="l" r="r" t="t"/>
              <a:pathLst>
                <a:path extrusionOk="0" h="308347" w="274953">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9" name="Google Shape;1099;p19"/>
            <p:cNvSpPr/>
            <p:nvPr/>
          </p:nvSpPr>
          <p:spPr>
            <a:xfrm>
              <a:off x="5963282" y="594790"/>
              <a:ext cx="323371" cy="372912"/>
            </a:xfrm>
            <a:custGeom>
              <a:rect b="b" l="l" r="r" t="t"/>
              <a:pathLst>
                <a:path extrusionOk="0" h="461811" w="400459">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0" name="Google Shape;1100;p19"/>
            <p:cNvSpPr/>
            <p:nvPr/>
          </p:nvSpPr>
          <p:spPr>
            <a:xfrm>
              <a:off x="6020709" y="289521"/>
              <a:ext cx="238064" cy="294179"/>
            </a:xfrm>
            <a:custGeom>
              <a:rect b="b" l="l" r="r" t="t"/>
              <a:pathLst>
                <a:path extrusionOk="0" h="364308" w="294816">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1" name="Google Shape;1101;p19"/>
            <p:cNvSpPr/>
            <p:nvPr/>
          </p:nvSpPr>
          <p:spPr>
            <a:xfrm>
              <a:off x="6029967" y="288305"/>
              <a:ext cx="239492" cy="225171"/>
            </a:xfrm>
            <a:custGeom>
              <a:rect b="b" l="l" r="r" t="t"/>
              <a:pathLst>
                <a:path extrusionOk="0" h="278850" w="296585">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2" name="Google Shape;1102;p19"/>
            <p:cNvSpPr/>
            <p:nvPr/>
          </p:nvSpPr>
          <p:spPr>
            <a:xfrm>
              <a:off x="6069645" y="2237688"/>
              <a:ext cx="188076" cy="143860"/>
            </a:xfrm>
            <a:custGeom>
              <a:rect b="b" l="l" r="r" t="t"/>
              <a:pathLst>
                <a:path extrusionOk="0" h="178155" w="232912">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3" name="Google Shape;1103;p19"/>
            <p:cNvSpPr/>
            <p:nvPr/>
          </p:nvSpPr>
          <p:spPr>
            <a:xfrm>
              <a:off x="6070415" y="2283614"/>
              <a:ext cx="187263" cy="97891"/>
            </a:xfrm>
            <a:custGeom>
              <a:rect b="b" l="l" r="r" t="t"/>
              <a:pathLst>
                <a:path extrusionOk="0" h="121227" w="231905">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4" name="Google Shape;1104;p19"/>
            <p:cNvSpPr/>
            <p:nvPr/>
          </p:nvSpPr>
          <p:spPr>
            <a:xfrm>
              <a:off x="5927157" y="2205996"/>
              <a:ext cx="172547" cy="133696"/>
            </a:xfrm>
            <a:custGeom>
              <a:rect b="b" l="l" r="r" t="t"/>
              <a:pathLst>
                <a:path extrusionOk="0" h="165568" w="21368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5" name="Google Shape;1105;p19"/>
            <p:cNvSpPr/>
            <p:nvPr/>
          </p:nvSpPr>
          <p:spPr>
            <a:xfrm>
              <a:off x="5927737" y="2249998"/>
              <a:ext cx="171800" cy="89748"/>
            </a:xfrm>
            <a:custGeom>
              <a:rect b="b" l="l" r="r" t="t"/>
              <a:pathLst>
                <a:path extrusionOk="0" h="111143" w="212755">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6" name="Google Shape;1106;p19"/>
            <p:cNvSpPr/>
            <p:nvPr/>
          </p:nvSpPr>
          <p:spPr>
            <a:xfrm>
              <a:off x="5955035" y="963103"/>
              <a:ext cx="368082" cy="1288142"/>
            </a:xfrm>
            <a:custGeom>
              <a:rect b="b" l="l" r="r" t="t"/>
              <a:pathLst>
                <a:path extrusionOk="0" h="1595222" w="455829">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7" name="Google Shape;1107;p19"/>
            <p:cNvSpPr/>
            <p:nvPr/>
          </p:nvSpPr>
          <p:spPr>
            <a:xfrm>
              <a:off x="5939457" y="937334"/>
              <a:ext cx="391797" cy="856741"/>
            </a:xfrm>
            <a:custGeom>
              <a:rect b="b" l="l" r="r" t="t"/>
              <a:pathLst>
                <a:path extrusionOk="0" h="1060979" w="485198">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8" name="Google Shape;1108;p19"/>
            <p:cNvSpPr/>
            <p:nvPr/>
          </p:nvSpPr>
          <p:spPr>
            <a:xfrm>
              <a:off x="5733626" y="681017"/>
              <a:ext cx="564393" cy="492344"/>
            </a:xfrm>
            <a:custGeom>
              <a:rect b="b" l="l" r="r" t="t"/>
              <a:pathLst>
                <a:path extrusionOk="0" h="609714" w="698939">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9" name="Google Shape;1109;p19"/>
            <p:cNvSpPr/>
            <p:nvPr/>
          </p:nvSpPr>
          <p:spPr>
            <a:xfrm>
              <a:off x="6171801" y="649512"/>
              <a:ext cx="135912" cy="159574"/>
            </a:xfrm>
            <a:custGeom>
              <a:rect b="b" l="l" r="r" t="t"/>
              <a:pathLst>
                <a:path extrusionOk="0" h="197615" w="168312">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0" name="Google Shape;1110;p19"/>
            <p:cNvSpPr/>
            <p:nvPr/>
          </p:nvSpPr>
          <p:spPr>
            <a:xfrm>
              <a:off x="5953447" y="594810"/>
              <a:ext cx="109819" cy="115441"/>
            </a:xfrm>
            <a:custGeom>
              <a:rect b="b" l="l" r="r" t="t"/>
              <a:pathLst>
                <a:path extrusionOk="0" h="142961" w="135999">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11" name="Google Shape;1111;p19"/>
          <p:cNvGrpSpPr/>
          <p:nvPr/>
        </p:nvGrpSpPr>
        <p:grpSpPr>
          <a:xfrm>
            <a:off x="281475" y="108875"/>
            <a:ext cx="4692000" cy="723300"/>
            <a:chOff x="281475" y="108875"/>
            <a:chExt cx="4692000" cy="723300"/>
          </a:xfrm>
        </p:grpSpPr>
        <p:sp>
          <p:nvSpPr>
            <p:cNvPr id="1112" name="Google Shape;1112;p19"/>
            <p:cNvSpPr txBox="1"/>
            <p:nvPr/>
          </p:nvSpPr>
          <p:spPr>
            <a:xfrm>
              <a:off x="281475" y="108875"/>
              <a:ext cx="4692000" cy="7233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b="1" lang="en" sz="3500">
                  <a:solidFill>
                    <a:schemeClr val="accent2"/>
                  </a:solidFill>
                  <a:latin typeface="Raleway"/>
                  <a:ea typeface="Raleway"/>
                  <a:cs typeface="Raleway"/>
                  <a:sym typeface="Raleway"/>
                </a:rPr>
                <a:t>Sustainability</a:t>
              </a:r>
              <a:endParaRPr b="1" sz="3500">
                <a:solidFill>
                  <a:schemeClr val="accent2"/>
                </a:solidFill>
                <a:latin typeface="Raleway"/>
                <a:ea typeface="Raleway"/>
                <a:cs typeface="Raleway"/>
                <a:sym typeface="Raleway"/>
              </a:endParaRPr>
            </a:p>
          </p:txBody>
        </p:sp>
        <p:pic>
          <p:nvPicPr>
            <p:cNvPr id="1113" name="Google Shape;1113;p19"/>
            <p:cNvPicPr preferRelativeResize="0"/>
            <p:nvPr/>
          </p:nvPicPr>
          <p:blipFill>
            <a:blip r:embed="rId3">
              <a:alphaModFix/>
            </a:blip>
            <a:stretch>
              <a:fillRect/>
            </a:stretch>
          </p:blipFill>
          <p:spPr>
            <a:xfrm>
              <a:off x="3430229" y="177792"/>
              <a:ext cx="585600" cy="585600"/>
            </a:xfrm>
            <a:prstGeom prst="roundRect">
              <a:avLst>
                <a:gd fmla="val 16667" name="adj"/>
              </a:avLst>
            </a:prstGeom>
            <a:noFill/>
            <a:ln>
              <a:noFill/>
            </a:ln>
          </p:spPr>
        </p:pic>
      </p:grpSp>
      <p:sp>
        <p:nvSpPr>
          <p:cNvPr id="1114" name="Google Shape;1114;p19"/>
          <p:cNvSpPr txBox="1"/>
          <p:nvPr/>
        </p:nvSpPr>
        <p:spPr>
          <a:xfrm>
            <a:off x="281475" y="1020700"/>
            <a:ext cx="5657700" cy="3463200"/>
          </a:xfrm>
          <a:prstGeom prst="rect">
            <a:avLst/>
          </a:prstGeom>
          <a:noFill/>
          <a:ln>
            <a:noFill/>
          </a:ln>
        </p:spPr>
        <p:txBody>
          <a:bodyPr anchorCtr="0" anchor="t" bIns="91425" lIns="91425" spcFirstLastPara="1" rIns="91425" wrap="square" tIns="91425">
            <a:spAutoFit/>
          </a:bodyPr>
          <a:lstStyle/>
          <a:p>
            <a:pPr indent="0" lvl="0" marL="12700" marR="12700" rtl="0" algn="l">
              <a:lnSpc>
                <a:spcPct val="150000"/>
              </a:lnSpc>
              <a:spcBef>
                <a:spcPts val="200"/>
              </a:spcBef>
              <a:spcAft>
                <a:spcPts val="0"/>
              </a:spcAft>
              <a:buNone/>
            </a:pPr>
            <a:r>
              <a:rPr lang="en" sz="1600">
                <a:solidFill>
                  <a:srgbClr val="0B87A1"/>
                </a:solidFill>
                <a:latin typeface="Merriweather"/>
                <a:ea typeface="Merriweather"/>
                <a:cs typeface="Merriweather"/>
                <a:sym typeface="Merriweather"/>
              </a:rPr>
              <a:t>The economic graph was to be built on the  company's current platform with data nodes  including companies, jobs, skills, volunteer  opportunities, educational institutions, and  content.</a:t>
            </a:r>
            <a:endParaRPr sz="1600">
              <a:solidFill>
                <a:srgbClr val="0B87A1"/>
              </a:solidFill>
              <a:latin typeface="Merriweather"/>
              <a:ea typeface="Merriweather"/>
              <a:cs typeface="Merriweather"/>
              <a:sym typeface="Merriweather"/>
            </a:endParaRPr>
          </a:p>
          <a:p>
            <a:pPr indent="0" lvl="0" marL="12700" marR="12700" rtl="0" algn="l">
              <a:lnSpc>
                <a:spcPct val="150000"/>
              </a:lnSpc>
              <a:spcBef>
                <a:spcPts val="600"/>
              </a:spcBef>
              <a:spcAft>
                <a:spcPts val="0"/>
              </a:spcAft>
              <a:buNone/>
            </a:pPr>
            <a:r>
              <a:rPr lang="en" sz="1600">
                <a:solidFill>
                  <a:srgbClr val="0B87A1"/>
                </a:solidFill>
                <a:latin typeface="Merriweather"/>
                <a:ea typeface="Merriweather"/>
                <a:cs typeface="Merriweather"/>
                <a:sym typeface="Merriweather"/>
              </a:rPr>
              <a:t>LinkedIn has used economic graph data to  research several topics on the job market,  including popular destination cities of recent  college graduates ,areas with high  concentrations of technology skills, and  common career transitions.</a:t>
            </a:r>
            <a:endParaRPr sz="1600">
              <a:latin typeface="Merriweather Light"/>
              <a:ea typeface="Merriweather Light"/>
              <a:cs typeface="Merriweather Light"/>
              <a:sym typeface="Merriweather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20"/>
          <p:cNvSpPr txBox="1"/>
          <p:nvPr>
            <p:ph idx="1" type="body"/>
          </p:nvPr>
        </p:nvSpPr>
        <p:spPr>
          <a:xfrm>
            <a:off x="1039050" y="1028325"/>
            <a:ext cx="4742700" cy="3579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2800">
                <a:solidFill>
                  <a:schemeClr val="dk1"/>
                </a:solidFill>
                <a:latin typeface="Raleway Thin"/>
                <a:ea typeface="Raleway Thin"/>
                <a:cs typeface="Raleway Thin"/>
                <a:sym typeface="Raleway Thin"/>
              </a:rPr>
              <a:t>“</a:t>
            </a:r>
            <a:r>
              <a:rPr b="1" lang="en" sz="2800">
                <a:solidFill>
                  <a:schemeClr val="dk1"/>
                </a:solidFill>
                <a:latin typeface="Times New Roman"/>
                <a:ea typeface="Times New Roman"/>
                <a:cs typeface="Times New Roman"/>
                <a:sym typeface="Times New Roman"/>
              </a:rPr>
              <a:t>LinkedIn</a:t>
            </a:r>
            <a:r>
              <a:rPr lang="en" sz="2800">
                <a:solidFill>
                  <a:schemeClr val="dk1"/>
                </a:solidFill>
                <a:latin typeface="Raleway Thin"/>
                <a:ea typeface="Raleway Thin"/>
                <a:cs typeface="Raleway Thin"/>
                <a:sym typeface="Raleway Thin"/>
              </a:rPr>
              <a:t> is not just a way to find your dream job, but a way to be better at the job you already have.”</a:t>
            </a:r>
            <a:endParaRPr sz="2800">
              <a:solidFill>
                <a:schemeClr val="dk1"/>
              </a:solidFill>
              <a:latin typeface="Raleway Thin"/>
              <a:ea typeface="Raleway Thin"/>
              <a:cs typeface="Raleway Thin"/>
              <a:sym typeface="Raleway Thin"/>
            </a:endParaRPr>
          </a:p>
          <a:p>
            <a:pPr indent="0" lvl="0" marL="0" rtl="0" algn="l">
              <a:lnSpc>
                <a:spcPct val="100000"/>
              </a:lnSpc>
              <a:spcBef>
                <a:spcPts val="0"/>
              </a:spcBef>
              <a:spcAft>
                <a:spcPts val="0"/>
              </a:spcAft>
              <a:buNone/>
            </a:pPr>
            <a:r>
              <a:t/>
            </a:r>
            <a:endParaRPr sz="2800">
              <a:solidFill>
                <a:schemeClr val="dk1"/>
              </a:solidFill>
              <a:latin typeface="Raleway Thin"/>
              <a:ea typeface="Raleway Thin"/>
              <a:cs typeface="Raleway Thin"/>
              <a:sym typeface="Raleway Thin"/>
            </a:endParaRPr>
          </a:p>
          <a:p>
            <a:pPr indent="0" lvl="0" marL="0" rtl="0" algn="r">
              <a:lnSpc>
                <a:spcPct val="100000"/>
              </a:lnSpc>
              <a:spcBef>
                <a:spcPts val="0"/>
              </a:spcBef>
              <a:spcAft>
                <a:spcPts val="0"/>
              </a:spcAft>
              <a:buNone/>
            </a:pPr>
            <a:r>
              <a:rPr lang="en" sz="2500">
                <a:solidFill>
                  <a:schemeClr val="dk1"/>
                </a:solidFill>
                <a:latin typeface="Raleway Thin"/>
                <a:ea typeface="Raleway Thin"/>
                <a:cs typeface="Raleway Thin"/>
                <a:sym typeface="Raleway Thin"/>
              </a:rPr>
              <a:t>-</a:t>
            </a:r>
            <a:r>
              <a:rPr lang="en" sz="2500">
                <a:solidFill>
                  <a:schemeClr val="dk1"/>
                </a:solidFill>
                <a:latin typeface="Merriweather Light"/>
                <a:ea typeface="Merriweather Light"/>
                <a:cs typeface="Merriweather Light"/>
                <a:sym typeface="Merriweather Light"/>
              </a:rPr>
              <a:t>Jeff Weiner</a:t>
            </a:r>
            <a:endParaRPr sz="2500">
              <a:solidFill>
                <a:schemeClr val="dk1"/>
              </a:solidFill>
              <a:latin typeface="Merriweather Light"/>
              <a:ea typeface="Merriweather Light"/>
              <a:cs typeface="Merriweather Light"/>
              <a:sym typeface="Merriweather Light"/>
            </a:endParaRPr>
          </a:p>
          <a:p>
            <a:pPr indent="0" lvl="0" marL="1828800" rtl="0" algn="ctr">
              <a:lnSpc>
                <a:spcPct val="100000"/>
              </a:lnSpc>
              <a:spcBef>
                <a:spcPts val="0"/>
              </a:spcBef>
              <a:spcAft>
                <a:spcPts val="0"/>
              </a:spcAft>
              <a:buNone/>
            </a:pPr>
            <a:r>
              <a:rPr lang="en" sz="1800">
                <a:solidFill>
                  <a:schemeClr val="dk1"/>
                </a:solidFill>
                <a:latin typeface="Raleway Thin"/>
                <a:ea typeface="Raleway Thin"/>
                <a:cs typeface="Raleway Thin"/>
                <a:sym typeface="Raleway Thin"/>
              </a:rPr>
              <a:t>                   </a:t>
            </a:r>
            <a:r>
              <a:rPr lang="en" sz="1800">
                <a:solidFill>
                  <a:schemeClr val="dk1"/>
                </a:solidFill>
                <a:latin typeface="Merriweather Light"/>
                <a:ea typeface="Merriweather Light"/>
                <a:cs typeface="Merriweather Light"/>
                <a:sym typeface="Merriweather Light"/>
              </a:rPr>
              <a:t>  </a:t>
            </a:r>
            <a:r>
              <a:rPr lang="en" sz="1500">
                <a:solidFill>
                  <a:schemeClr val="dk1"/>
                </a:solidFill>
                <a:latin typeface="Merriweather Light"/>
                <a:ea typeface="Merriweather Light"/>
                <a:cs typeface="Merriweather Light"/>
                <a:sym typeface="Merriweather Light"/>
              </a:rPr>
              <a:t>CEO LinkedIn</a:t>
            </a:r>
            <a:endParaRPr sz="1900">
              <a:solidFill>
                <a:schemeClr val="dk1"/>
              </a:solidFill>
              <a:latin typeface="Merriweather Light"/>
              <a:ea typeface="Merriweather Light"/>
              <a:cs typeface="Merriweather Light"/>
              <a:sym typeface="Merriweather Light"/>
            </a:endParaRPr>
          </a:p>
        </p:txBody>
      </p:sp>
      <p:sp>
        <p:nvSpPr>
          <p:cNvPr id="1120" name="Google Shape;1120;p2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121" name="Google Shape;1121;p20"/>
          <p:cNvGrpSpPr/>
          <p:nvPr/>
        </p:nvGrpSpPr>
        <p:grpSpPr>
          <a:xfrm>
            <a:off x="6230973" y="930400"/>
            <a:ext cx="2318495" cy="3612478"/>
            <a:chOff x="6661328" y="2103554"/>
            <a:chExt cx="850574" cy="1325339"/>
          </a:xfrm>
        </p:grpSpPr>
        <p:sp>
          <p:nvSpPr>
            <p:cNvPr id="1122" name="Google Shape;1122;p20"/>
            <p:cNvSpPr/>
            <p:nvPr/>
          </p:nvSpPr>
          <p:spPr>
            <a:xfrm>
              <a:off x="7216759" y="3070053"/>
              <a:ext cx="247057" cy="142875"/>
            </a:xfrm>
            <a:custGeom>
              <a:rect b="b" l="l" r="r" t="t"/>
              <a:pathLst>
                <a:path extrusionOk="0" h="381000" w="658819">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3" name="Google Shape;1123;p20"/>
            <p:cNvSpPr/>
            <p:nvPr/>
          </p:nvSpPr>
          <p:spPr>
            <a:xfrm>
              <a:off x="7342016" y="3123138"/>
              <a:ext cx="71660" cy="55453"/>
            </a:xfrm>
            <a:custGeom>
              <a:rect b="b" l="l" r="r" t="t"/>
              <a:pathLst>
                <a:path extrusionOk="0" h="147874" w="191092">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4" name="Google Shape;1124;p20"/>
            <p:cNvSpPr/>
            <p:nvPr/>
          </p:nvSpPr>
          <p:spPr>
            <a:xfrm>
              <a:off x="7342406" y="3141358"/>
              <a:ext cx="71304" cy="37263"/>
            </a:xfrm>
            <a:custGeom>
              <a:rect b="b" l="l" r="r" t="t"/>
              <a:pathLst>
                <a:path extrusionOk="0" h="99367" w="190145">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5" name="Google Shape;1125;p20"/>
            <p:cNvSpPr/>
            <p:nvPr/>
          </p:nvSpPr>
          <p:spPr>
            <a:xfrm>
              <a:off x="7268719" y="3095364"/>
              <a:ext cx="71613" cy="53417"/>
            </a:xfrm>
            <a:custGeom>
              <a:rect b="b" l="l" r="r" t="t"/>
              <a:pathLst>
                <a:path extrusionOk="0" h="142446" w="190969">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6" name="Google Shape;1126;p20"/>
            <p:cNvSpPr/>
            <p:nvPr/>
          </p:nvSpPr>
          <p:spPr>
            <a:xfrm>
              <a:off x="7268869" y="3112444"/>
              <a:ext cx="71304" cy="37267"/>
            </a:xfrm>
            <a:custGeom>
              <a:rect b="b" l="l" r="r" t="t"/>
              <a:pathLst>
                <a:path extrusionOk="0" h="99378" w="190145">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7" name="Google Shape;1127;p20"/>
            <p:cNvSpPr/>
            <p:nvPr/>
          </p:nvSpPr>
          <p:spPr>
            <a:xfrm>
              <a:off x="7286737" y="2775175"/>
              <a:ext cx="123184" cy="353826"/>
            </a:xfrm>
            <a:custGeom>
              <a:rect b="b" l="l" r="r" t="t"/>
              <a:pathLst>
                <a:path extrusionOk="0" h="943536" w="32849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8" name="Google Shape;1128;p20"/>
            <p:cNvSpPr/>
            <p:nvPr/>
          </p:nvSpPr>
          <p:spPr>
            <a:xfrm>
              <a:off x="7314533" y="2554952"/>
              <a:ext cx="78868" cy="76871"/>
            </a:xfrm>
            <a:custGeom>
              <a:rect b="b" l="l" r="r" t="t"/>
              <a:pathLst>
                <a:path extrusionOk="0" h="204988" w="210314">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9" name="Google Shape;1129;p20"/>
            <p:cNvSpPr/>
            <p:nvPr/>
          </p:nvSpPr>
          <p:spPr>
            <a:xfrm>
              <a:off x="7190170" y="2579409"/>
              <a:ext cx="118999" cy="169986"/>
            </a:xfrm>
            <a:custGeom>
              <a:rect b="b" l="l" r="r" t="t"/>
              <a:pathLst>
                <a:path extrusionOk="0" h="453297" w="317332">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0" name="Google Shape;1130;p20"/>
            <p:cNvSpPr/>
            <p:nvPr/>
          </p:nvSpPr>
          <p:spPr>
            <a:xfrm>
              <a:off x="7180686" y="2720915"/>
              <a:ext cx="56790" cy="37169"/>
            </a:xfrm>
            <a:custGeom>
              <a:rect b="b" l="l" r="r" t="t"/>
              <a:pathLst>
                <a:path extrusionOk="0" h="99116" w="151441">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1" name="Google Shape;1131;p20"/>
            <p:cNvSpPr/>
            <p:nvPr/>
          </p:nvSpPr>
          <p:spPr>
            <a:xfrm>
              <a:off x="7182331" y="2728860"/>
              <a:ext cx="37082" cy="30910"/>
            </a:xfrm>
            <a:custGeom>
              <a:rect b="b" l="l" r="r" t="t"/>
              <a:pathLst>
                <a:path extrusionOk="0" h="82426" w="98885">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2" name="Google Shape;1132;p20"/>
            <p:cNvSpPr/>
            <p:nvPr/>
          </p:nvSpPr>
          <p:spPr>
            <a:xfrm>
              <a:off x="7286654" y="2565698"/>
              <a:ext cx="128280" cy="258276"/>
            </a:xfrm>
            <a:custGeom>
              <a:rect b="b" l="l" r="r" t="t"/>
              <a:pathLst>
                <a:path extrusionOk="0" h="688737" w="34208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3" name="Google Shape;1133;p20"/>
            <p:cNvSpPr/>
            <p:nvPr/>
          </p:nvSpPr>
          <p:spPr>
            <a:xfrm>
              <a:off x="7391109" y="2618517"/>
              <a:ext cx="49710" cy="228160"/>
            </a:xfrm>
            <a:custGeom>
              <a:rect b="b" l="l" r="r" t="t"/>
              <a:pathLst>
                <a:path extrusionOk="0" h="608427" w="132559">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4" name="Google Shape;1134;p20"/>
            <p:cNvSpPr/>
            <p:nvPr/>
          </p:nvSpPr>
          <p:spPr>
            <a:xfrm>
              <a:off x="7311279" y="2475275"/>
              <a:ext cx="85098" cy="103818"/>
            </a:xfrm>
            <a:custGeom>
              <a:rect b="b" l="l" r="r" t="t"/>
              <a:pathLst>
                <a:path extrusionOk="0" h="276849" w="226927">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5" name="Google Shape;1135;p20"/>
            <p:cNvSpPr/>
            <p:nvPr/>
          </p:nvSpPr>
          <p:spPr>
            <a:xfrm>
              <a:off x="7314515" y="2466234"/>
              <a:ext cx="89964" cy="88884"/>
            </a:xfrm>
            <a:custGeom>
              <a:rect b="b" l="l" r="r" t="t"/>
              <a:pathLst>
                <a:path extrusionOk="0" h="237025" w="239905">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6" name="Google Shape;1136;p20"/>
            <p:cNvSpPr/>
            <p:nvPr/>
          </p:nvSpPr>
          <p:spPr>
            <a:xfrm>
              <a:off x="7384763" y="2604603"/>
              <a:ext cx="55737" cy="75876"/>
            </a:xfrm>
            <a:custGeom>
              <a:rect b="b" l="l" r="r" t="t"/>
              <a:pathLst>
                <a:path extrusionOk="0" h="202336" w="148633">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7" name="Google Shape;1137;p20"/>
            <p:cNvSpPr/>
            <p:nvPr/>
          </p:nvSpPr>
          <p:spPr>
            <a:xfrm>
              <a:off x="7269438" y="2565933"/>
              <a:ext cx="45289" cy="73030"/>
            </a:xfrm>
            <a:custGeom>
              <a:rect b="b" l="l" r="r" t="t"/>
              <a:pathLst>
                <a:path extrusionOk="0" h="194746" w="12077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8" name="Google Shape;1138;p20"/>
            <p:cNvSpPr/>
            <p:nvPr/>
          </p:nvSpPr>
          <p:spPr>
            <a:xfrm>
              <a:off x="6661328" y="3286571"/>
              <a:ext cx="246169" cy="142323"/>
            </a:xfrm>
            <a:custGeom>
              <a:rect b="b" l="l" r="r" t="t"/>
              <a:pathLst>
                <a:path extrusionOk="0" h="380237" w="657677">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9" name="Google Shape;1139;p20"/>
            <p:cNvSpPr/>
            <p:nvPr/>
          </p:nvSpPr>
          <p:spPr>
            <a:xfrm>
              <a:off x="6681151" y="2824698"/>
              <a:ext cx="58982" cy="128668"/>
            </a:xfrm>
            <a:custGeom>
              <a:rect b="b" l="l" r="r" t="t"/>
              <a:pathLst>
                <a:path extrusionOk="0" h="343757" w="15758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0" name="Google Shape;1140;p20"/>
            <p:cNvSpPr/>
            <p:nvPr/>
          </p:nvSpPr>
          <p:spPr>
            <a:xfrm>
              <a:off x="6689412" y="2771791"/>
              <a:ext cx="42428" cy="81725"/>
            </a:xfrm>
            <a:custGeom>
              <a:rect b="b" l="l" r="r" t="t"/>
              <a:pathLst>
                <a:path extrusionOk="0" h="218341" w="113353">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1" name="Google Shape;1141;p20"/>
            <p:cNvSpPr/>
            <p:nvPr/>
          </p:nvSpPr>
          <p:spPr>
            <a:xfrm>
              <a:off x="6782889" y="3337575"/>
              <a:ext cx="91454" cy="51556"/>
            </a:xfrm>
            <a:custGeom>
              <a:rect b="b" l="l" r="r" t="t"/>
              <a:pathLst>
                <a:path extrusionOk="0" h="137739" w="244333">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2" name="Google Shape;1142;p20"/>
            <p:cNvSpPr/>
            <p:nvPr/>
          </p:nvSpPr>
          <p:spPr>
            <a:xfrm>
              <a:off x="6784412" y="3346110"/>
              <a:ext cx="89915" cy="43199"/>
            </a:xfrm>
            <a:custGeom>
              <a:rect b="b" l="l" r="r" t="t"/>
              <a:pathLst>
                <a:path extrusionOk="0" h="115414" w="240222">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3" name="Google Shape;1143;p20"/>
            <p:cNvSpPr/>
            <p:nvPr/>
          </p:nvSpPr>
          <p:spPr>
            <a:xfrm>
              <a:off x="6715968" y="3307485"/>
              <a:ext cx="91493" cy="51556"/>
            </a:xfrm>
            <a:custGeom>
              <a:rect b="b" l="l" r="r" t="t"/>
              <a:pathLst>
                <a:path extrusionOk="0" h="137739" w="244438">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4" name="Google Shape;1144;p20"/>
            <p:cNvSpPr/>
            <p:nvPr/>
          </p:nvSpPr>
          <p:spPr>
            <a:xfrm>
              <a:off x="6717638" y="3316019"/>
              <a:ext cx="89951" cy="43199"/>
            </a:xfrm>
            <a:custGeom>
              <a:rect b="b" l="l" r="r" t="t"/>
              <a:pathLst>
                <a:path extrusionOk="0" h="115414" w="240317">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5" name="Google Shape;1145;p20"/>
            <p:cNvSpPr/>
            <p:nvPr/>
          </p:nvSpPr>
          <p:spPr>
            <a:xfrm>
              <a:off x="6715994" y="2973759"/>
              <a:ext cx="133983" cy="378277"/>
            </a:xfrm>
            <a:custGeom>
              <a:rect b="b" l="l" r="r" t="t"/>
              <a:pathLst>
                <a:path extrusionOk="0" h="1010624" w="357956">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6" name="Google Shape;1146;p20"/>
            <p:cNvSpPr/>
            <p:nvPr/>
          </p:nvSpPr>
          <p:spPr>
            <a:xfrm>
              <a:off x="6733197" y="2663396"/>
              <a:ext cx="97219" cy="155678"/>
            </a:xfrm>
            <a:custGeom>
              <a:rect b="b" l="l" r="r" t="t"/>
              <a:pathLst>
                <a:path extrusionOk="0" h="415919" w="259735">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7" name="Google Shape;1147;p20"/>
            <p:cNvSpPr/>
            <p:nvPr/>
          </p:nvSpPr>
          <p:spPr>
            <a:xfrm>
              <a:off x="6701449" y="2773633"/>
              <a:ext cx="149347" cy="247668"/>
            </a:xfrm>
            <a:custGeom>
              <a:rect b="b" l="l" r="r" t="t"/>
              <a:pathLst>
                <a:path extrusionOk="0" h="661684" w="399004">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8" name="Google Shape;1148;p20"/>
            <p:cNvSpPr/>
            <p:nvPr/>
          </p:nvSpPr>
          <p:spPr>
            <a:xfrm>
              <a:off x="6807278" y="2804619"/>
              <a:ext cx="188299" cy="147777"/>
            </a:xfrm>
            <a:custGeom>
              <a:rect b="b" l="l" r="r" t="t"/>
              <a:pathLst>
                <a:path extrusionOk="0" h="394810" w="503069">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9" name="Google Shape;1149;p20"/>
            <p:cNvSpPr/>
            <p:nvPr/>
          </p:nvSpPr>
          <p:spPr>
            <a:xfrm>
              <a:off x="6800502" y="2801416"/>
              <a:ext cx="57697" cy="84545"/>
            </a:xfrm>
            <a:custGeom>
              <a:rect b="b" l="l" r="r" t="t"/>
              <a:pathLst>
                <a:path extrusionOk="0" h="225876" w="154147">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0" name="Google Shape;1150;p20"/>
            <p:cNvSpPr/>
            <p:nvPr/>
          </p:nvSpPr>
          <p:spPr>
            <a:xfrm>
              <a:off x="6736209" y="2656556"/>
              <a:ext cx="94148" cy="104017"/>
            </a:xfrm>
            <a:custGeom>
              <a:rect b="b" l="l" r="r" t="t"/>
              <a:pathLst>
                <a:path extrusionOk="0" h="277898" w="251532">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1" name="Google Shape;1151;p20"/>
            <p:cNvSpPr/>
            <p:nvPr/>
          </p:nvSpPr>
          <p:spPr>
            <a:xfrm>
              <a:off x="6938621" y="2869615"/>
              <a:ext cx="28491" cy="25068"/>
            </a:xfrm>
            <a:custGeom>
              <a:rect b="b" l="l" r="r" t="t"/>
              <a:pathLst>
                <a:path extrusionOk="0" h="66973" w="76119">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52" name="Google Shape;1152;p20"/>
            <p:cNvGrpSpPr/>
            <p:nvPr/>
          </p:nvGrpSpPr>
          <p:grpSpPr>
            <a:xfrm>
              <a:off x="6930455" y="2860622"/>
              <a:ext cx="82395" cy="49453"/>
              <a:chOff x="4865564" y="4292025"/>
              <a:chExt cx="220130" cy="132120"/>
            </a:xfrm>
          </p:grpSpPr>
          <p:sp>
            <p:nvSpPr>
              <p:cNvPr id="1153" name="Google Shape;1153;p20"/>
              <p:cNvSpPr/>
              <p:nvPr/>
            </p:nvSpPr>
            <p:spPr>
              <a:xfrm>
                <a:off x="4866015" y="4297264"/>
                <a:ext cx="219679" cy="126881"/>
              </a:xfrm>
              <a:custGeom>
                <a:rect b="b" l="l" r="r" t="t"/>
                <a:pathLst>
                  <a:path extrusionOk="0" h="126881" w="219679">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4" name="Google Shape;1154;p20"/>
              <p:cNvSpPr/>
              <p:nvPr/>
            </p:nvSpPr>
            <p:spPr>
              <a:xfrm>
                <a:off x="4865564" y="4379690"/>
                <a:ext cx="6086" cy="5238"/>
              </a:xfrm>
              <a:custGeom>
                <a:rect b="b" l="l" r="r" t="t"/>
                <a:pathLst>
                  <a:path extrusionOk="0" h="5238" w="6086">
                    <a:moveTo>
                      <a:pt x="0" y="5239"/>
                    </a:moveTo>
                    <a:lnTo>
                      <a:pt x="0" y="0"/>
                    </a:lnTo>
                    <a:lnTo>
                      <a:pt x="6086" y="2286"/>
                    </a:lnTo>
                    <a:lnTo>
                      <a:pt x="0" y="5239"/>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5" name="Google Shape;1155;p20"/>
              <p:cNvSpPr/>
              <p:nvPr/>
            </p:nvSpPr>
            <p:spPr>
              <a:xfrm>
                <a:off x="5080003" y="4331398"/>
                <a:ext cx="4849" cy="4953"/>
              </a:xfrm>
              <a:custGeom>
                <a:rect b="b" l="l" r="r" t="t"/>
                <a:pathLst>
                  <a:path extrusionOk="0" h="4953" w="4849">
                    <a:moveTo>
                      <a:pt x="4850" y="4953"/>
                    </a:moveTo>
                    <a:lnTo>
                      <a:pt x="4850" y="0"/>
                    </a:lnTo>
                    <a:lnTo>
                      <a:pt x="0" y="3048"/>
                    </a:lnTo>
                    <a:lnTo>
                      <a:pt x="4850" y="4953"/>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6" name="Google Shape;1156;p20"/>
              <p:cNvSpPr/>
              <p:nvPr/>
            </p:nvSpPr>
            <p:spPr>
              <a:xfrm>
                <a:off x="4866015" y="4293038"/>
                <a:ext cx="219203" cy="126874"/>
              </a:xfrm>
              <a:custGeom>
                <a:rect b="b" l="l" r="r" t="t"/>
                <a:pathLst>
                  <a:path extrusionOk="0" h="126874" w="219203">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7" name="Google Shape;1157;p20"/>
              <p:cNvSpPr/>
              <p:nvPr/>
            </p:nvSpPr>
            <p:spPr>
              <a:xfrm rot="-1790023">
                <a:off x="4877359" y="4403357"/>
                <a:ext cx="1145" cy="2102"/>
              </a:xfrm>
              <a:custGeom>
                <a:rect b="b" l="l" r="r" t="t"/>
                <a:pathLst>
                  <a:path extrusionOk="0" h="2102" w="1145">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8" name="Google Shape;1158;p20"/>
              <p:cNvSpPr/>
              <p:nvPr/>
            </p:nvSpPr>
            <p:spPr>
              <a:xfrm rot="-1801764">
                <a:off x="4877140" y="4391533"/>
                <a:ext cx="1140" cy="2093"/>
              </a:xfrm>
              <a:custGeom>
                <a:rect b="b" l="l" r="r" t="t"/>
                <a:pathLst>
                  <a:path extrusionOk="0" h="2095" w="1141">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9" name="Google Shape;1159;p20"/>
              <p:cNvSpPr/>
              <p:nvPr/>
            </p:nvSpPr>
            <p:spPr>
              <a:xfrm rot="-1801764">
                <a:off x="4879874" y="4393221"/>
                <a:ext cx="1140" cy="2093"/>
              </a:xfrm>
              <a:custGeom>
                <a:rect b="b" l="l" r="r" t="t"/>
                <a:pathLst>
                  <a:path extrusionOk="0" h="2095" w="1141">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0" name="Google Shape;1160;p20"/>
              <p:cNvSpPr/>
              <p:nvPr/>
            </p:nvSpPr>
            <p:spPr>
              <a:xfrm rot="-1801764">
                <a:off x="4882642" y="4394683"/>
                <a:ext cx="1140" cy="2093"/>
              </a:xfrm>
              <a:custGeom>
                <a:rect b="b" l="l" r="r" t="t"/>
                <a:pathLst>
                  <a:path extrusionOk="0" h="2095" w="1141">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1" name="Google Shape;1161;p20"/>
              <p:cNvSpPr/>
              <p:nvPr/>
            </p:nvSpPr>
            <p:spPr>
              <a:xfrm rot="-1801764">
                <a:off x="4905957" y="4408254"/>
                <a:ext cx="1140" cy="2093"/>
              </a:xfrm>
              <a:custGeom>
                <a:rect b="b" l="l" r="r" t="t"/>
                <a:pathLst>
                  <a:path extrusionOk="0" h="2095" w="1141">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2" name="Google Shape;1162;p20"/>
              <p:cNvSpPr/>
              <p:nvPr/>
            </p:nvSpPr>
            <p:spPr>
              <a:xfrm rot="-1801764">
                <a:off x="4908679" y="4409799"/>
                <a:ext cx="1140" cy="2093"/>
              </a:xfrm>
              <a:custGeom>
                <a:rect b="b" l="l" r="r" t="t"/>
                <a:pathLst>
                  <a:path extrusionOk="0" h="2095" w="1141">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3" name="Google Shape;1163;p20"/>
              <p:cNvSpPr/>
              <p:nvPr/>
            </p:nvSpPr>
            <p:spPr>
              <a:xfrm rot="-1801764">
                <a:off x="4911365" y="4411405"/>
                <a:ext cx="1140" cy="2093"/>
              </a:xfrm>
              <a:custGeom>
                <a:rect b="b" l="l" r="r" t="t"/>
                <a:pathLst>
                  <a:path extrusionOk="0" h="2095" w="1141">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4" name="Google Shape;1164;p20"/>
              <p:cNvSpPr/>
              <p:nvPr/>
            </p:nvSpPr>
            <p:spPr>
              <a:xfrm rot="-1801764">
                <a:off x="4914086" y="4412950"/>
                <a:ext cx="1140" cy="2093"/>
              </a:xfrm>
              <a:custGeom>
                <a:rect b="b" l="l" r="r" t="t"/>
                <a:pathLst>
                  <a:path extrusionOk="0" h="2095" w="1141">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5" name="Google Shape;1165;p20"/>
              <p:cNvSpPr/>
              <p:nvPr/>
            </p:nvSpPr>
            <p:spPr>
              <a:xfrm>
                <a:off x="4890288" y="4399104"/>
                <a:ext cx="9224" cy="6794"/>
              </a:xfrm>
              <a:custGeom>
                <a:rect b="b" l="l" r="r" t="t"/>
                <a:pathLst>
                  <a:path extrusionOk="0" h="6794" w="9224">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6" name="Google Shape;1166;p20"/>
              <p:cNvSpPr/>
              <p:nvPr/>
            </p:nvSpPr>
            <p:spPr>
              <a:xfrm>
                <a:off x="5060033" y="4346638"/>
                <a:ext cx="8558" cy="6096"/>
              </a:xfrm>
              <a:custGeom>
                <a:rect b="b" l="l" r="r" t="t"/>
                <a:pathLst>
                  <a:path extrusionOk="0" h="6096" w="8558">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7" name="Google Shape;1167;p20"/>
              <p:cNvSpPr/>
              <p:nvPr/>
            </p:nvSpPr>
            <p:spPr>
              <a:xfrm>
                <a:off x="5049382" y="4352829"/>
                <a:ext cx="8559" cy="6096"/>
              </a:xfrm>
              <a:custGeom>
                <a:rect b="b" l="l" r="r" t="t"/>
                <a:pathLst>
                  <a:path extrusionOk="0" h="6096" w="8559">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8" name="Google Shape;1168;p20"/>
              <p:cNvSpPr/>
              <p:nvPr/>
            </p:nvSpPr>
            <p:spPr>
              <a:xfrm>
                <a:off x="4866015" y="4292025"/>
                <a:ext cx="219679" cy="127142"/>
              </a:xfrm>
              <a:custGeom>
                <a:rect b="b" l="l" r="r" t="t"/>
                <a:pathLst>
                  <a:path extrusionOk="0" h="127142" w="219679">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9" name="Google Shape;1169;p20"/>
              <p:cNvSpPr/>
              <p:nvPr/>
            </p:nvSpPr>
            <p:spPr>
              <a:xfrm>
                <a:off x="4874289" y="4295203"/>
                <a:ext cx="203812" cy="117633"/>
              </a:xfrm>
              <a:custGeom>
                <a:rect b="b" l="l" r="r" t="t"/>
                <a:pathLst>
                  <a:path extrusionOk="0" h="117633" w="203812">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0" name="Google Shape;1170;p20"/>
              <p:cNvSpPr/>
              <p:nvPr/>
            </p:nvSpPr>
            <p:spPr>
              <a:xfrm>
                <a:off x="4874289" y="4295203"/>
                <a:ext cx="203812" cy="117633"/>
              </a:xfrm>
              <a:custGeom>
                <a:rect b="b" l="l" r="r" t="t"/>
                <a:pathLst>
                  <a:path extrusionOk="0" h="117633" w="203812">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1" name="Google Shape;1171;p20"/>
              <p:cNvSpPr/>
              <p:nvPr/>
            </p:nvSpPr>
            <p:spPr>
              <a:xfrm>
                <a:off x="5044723" y="4311872"/>
                <a:ext cx="5135" cy="2857"/>
              </a:xfrm>
              <a:custGeom>
                <a:rect b="b" l="l" r="r" t="t"/>
                <a:pathLst>
                  <a:path extrusionOk="0" h="2857" w="5135">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2" name="Google Shape;1172;p20"/>
              <p:cNvSpPr/>
              <p:nvPr/>
            </p:nvSpPr>
            <p:spPr>
              <a:xfrm>
                <a:off x="5046530" y="4312698"/>
                <a:ext cx="1521" cy="1221"/>
              </a:xfrm>
              <a:custGeom>
                <a:rect b="b" l="l" r="r" t="t"/>
                <a:pathLst>
                  <a:path extrusionOk="0" h="1221" w="1521">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73" name="Google Shape;1173;p20"/>
            <p:cNvSpPr/>
            <p:nvPr/>
          </p:nvSpPr>
          <p:spPr>
            <a:xfrm>
              <a:off x="6948039" y="2876090"/>
              <a:ext cx="48317" cy="40269"/>
            </a:xfrm>
            <a:custGeom>
              <a:rect b="b" l="l" r="r" t="t"/>
              <a:pathLst>
                <a:path extrusionOk="0" h="107584" w="129087">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4" name="Google Shape;1174;p20"/>
            <p:cNvSpPr/>
            <p:nvPr/>
          </p:nvSpPr>
          <p:spPr>
            <a:xfrm>
              <a:off x="6688913" y="2310158"/>
              <a:ext cx="266346" cy="294746"/>
            </a:xfrm>
            <a:custGeom>
              <a:rect b="b" l="l" r="r" t="t"/>
              <a:pathLst>
                <a:path extrusionOk="0" h="787458" w="711585">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5" name="Google Shape;1175;p20"/>
            <p:cNvSpPr/>
            <p:nvPr/>
          </p:nvSpPr>
          <p:spPr>
            <a:xfrm>
              <a:off x="6681190" y="2324699"/>
              <a:ext cx="248446" cy="281264"/>
            </a:xfrm>
            <a:custGeom>
              <a:rect b="b" l="l" r="r" t="t"/>
              <a:pathLst>
                <a:path extrusionOk="0" h="751441" w="663763">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6" name="Google Shape;1176;p20"/>
            <p:cNvSpPr/>
            <p:nvPr/>
          </p:nvSpPr>
          <p:spPr>
            <a:xfrm>
              <a:off x="7244522" y="2103554"/>
              <a:ext cx="267380" cy="295937"/>
            </a:xfrm>
            <a:custGeom>
              <a:rect b="b" l="l" r="r" t="t"/>
              <a:pathLst>
                <a:path extrusionOk="0" h="789165" w="713014">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7" name="Google Shape;1177;p20"/>
            <p:cNvSpPr/>
            <p:nvPr/>
          </p:nvSpPr>
          <p:spPr>
            <a:xfrm>
              <a:off x="7236798" y="2118137"/>
              <a:ext cx="249375" cy="282304"/>
            </a:xfrm>
            <a:custGeom>
              <a:rect b="b" l="l" r="r" t="t"/>
              <a:pathLst>
                <a:path extrusionOk="0" h="752811" w="66500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rgbClr val="FAF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8" name="Google Shape;1178;p20"/>
            <p:cNvSpPr/>
            <p:nvPr/>
          </p:nvSpPr>
          <p:spPr>
            <a:xfrm rot="-1798898">
              <a:off x="7282126" y="2196393"/>
              <a:ext cx="24191" cy="41957"/>
            </a:xfrm>
            <a:custGeom>
              <a:rect b="b" l="l" r="r" t="t"/>
              <a:pathLst>
                <a:path extrusionOk="0" h="111823" w="64474">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9" name="Google Shape;1179;p20"/>
            <p:cNvSpPr/>
            <p:nvPr/>
          </p:nvSpPr>
          <p:spPr>
            <a:xfrm rot="-1778992">
              <a:off x="7345395" y="2232411"/>
              <a:ext cx="24194" cy="41962"/>
            </a:xfrm>
            <a:custGeom>
              <a:rect b="b" l="l" r="r" t="t"/>
              <a:pathLst>
                <a:path extrusionOk="0" h="112208" w="64696">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0" name="Google Shape;1180;p20"/>
            <p:cNvSpPr/>
            <p:nvPr/>
          </p:nvSpPr>
          <p:spPr>
            <a:xfrm rot="-1798898">
              <a:off x="7404420" y="2267151"/>
              <a:ext cx="24191" cy="41957"/>
            </a:xfrm>
            <a:custGeom>
              <a:rect b="b" l="l" r="r" t="t"/>
              <a:pathLst>
                <a:path extrusionOk="0" h="111823" w="64474">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1" name="Google Shape;1181;p20"/>
            <p:cNvSpPr/>
            <p:nvPr/>
          </p:nvSpPr>
          <p:spPr>
            <a:xfrm>
              <a:off x="7054307" y="2375460"/>
              <a:ext cx="81342" cy="108498"/>
            </a:xfrm>
            <a:custGeom>
              <a:rect b="b" l="l" r="r" t="t"/>
              <a:pathLst>
                <a:path extrusionOk="0" h="289327" w="216911">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2" name="Google Shape;1182;p20"/>
            <p:cNvSpPr/>
            <p:nvPr/>
          </p:nvSpPr>
          <p:spPr>
            <a:xfrm rot="-1798898">
              <a:off x="7049958" y="2378905"/>
              <a:ext cx="64153" cy="111361"/>
            </a:xfrm>
            <a:custGeom>
              <a:rect b="b" l="l" r="r" t="t"/>
              <a:pathLst>
                <a:path extrusionOk="0" h="296798" w="17098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3" name="Google Shape;1183;p20"/>
            <p:cNvSpPr/>
            <p:nvPr/>
          </p:nvSpPr>
          <p:spPr>
            <a:xfrm rot="-1798898">
              <a:off x="7061883" y="2407428"/>
              <a:ext cx="9134" cy="15868"/>
            </a:xfrm>
            <a:custGeom>
              <a:rect b="b" l="l" r="r" t="t"/>
              <a:pathLst>
                <a:path extrusionOk="0" h="42290" w="24344">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4" name="Google Shape;1184;p20"/>
            <p:cNvSpPr/>
            <p:nvPr/>
          </p:nvSpPr>
          <p:spPr>
            <a:xfrm rot="-1798898">
              <a:off x="7092283" y="2424967"/>
              <a:ext cx="9134" cy="15868"/>
            </a:xfrm>
            <a:custGeom>
              <a:rect b="b" l="l" r="r" t="t"/>
              <a:pathLst>
                <a:path extrusionOk="0" h="42290" w="24344">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5" name="Google Shape;1185;p20"/>
            <p:cNvSpPr/>
            <p:nvPr/>
          </p:nvSpPr>
          <p:spPr>
            <a:xfrm>
              <a:off x="7066445" y="2439547"/>
              <a:ext cx="31881" cy="22328"/>
            </a:xfrm>
            <a:custGeom>
              <a:rect b="b" l="l" r="r" t="t"/>
              <a:pathLst>
                <a:path extrusionOk="0" h="59542" w="85015">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6" name="Google Shape;1186;p20"/>
            <p:cNvSpPr/>
            <p:nvPr/>
          </p:nvSpPr>
          <p:spPr>
            <a:xfrm>
              <a:off x="7016984" y="2605070"/>
              <a:ext cx="22181" cy="70080"/>
            </a:xfrm>
            <a:custGeom>
              <a:rect b="b" l="l" r="r" t="t"/>
              <a:pathLst>
                <a:path extrusionOk="0" h="186880" w="59149">
                  <a:moveTo>
                    <a:pt x="0" y="152591"/>
                  </a:moveTo>
                  <a:lnTo>
                    <a:pt x="59149" y="186881"/>
                  </a:lnTo>
                  <a:lnTo>
                    <a:pt x="59149" y="34195"/>
                  </a:lnTo>
                  <a:lnTo>
                    <a:pt x="0" y="0"/>
                  </a:lnTo>
                  <a:lnTo>
                    <a:pt x="0" y="152591"/>
                  </a:lnTo>
                  <a:close/>
                </a:path>
              </a:pathLst>
            </a:custGeom>
            <a:solidFill>
              <a:srgbClr val="1155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7" name="Google Shape;1187;p20"/>
            <p:cNvSpPr/>
            <p:nvPr/>
          </p:nvSpPr>
          <p:spPr>
            <a:xfrm>
              <a:off x="7016984" y="2594731"/>
              <a:ext cx="41045" cy="23253"/>
            </a:xfrm>
            <a:custGeom>
              <a:rect b="b" l="l" r="r" t="t"/>
              <a:pathLst>
                <a:path extrusionOk="0" h="62007" w="109454">
                  <a:moveTo>
                    <a:pt x="59149" y="62008"/>
                  </a:moveTo>
                  <a:lnTo>
                    <a:pt x="0" y="27718"/>
                  </a:lnTo>
                  <a:lnTo>
                    <a:pt x="47928" y="0"/>
                  </a:lnTo>
                  <a:lnTo>
                    <a:pt x="109455" y="34480"/>
                  </a:lnTo>
                  <a:lnTo>
                    <a:pt x="59149" y="62008"/>
                  </a:lnTo>
                  <a:close/>
                </a:path>
              </a:pathLst>
            </a:custGeom>
            <a:solidFill>
              <a:srgbClr val="3C7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8" name="Google Shape;1188;p20"/>
            <p:cNvSpPr/>
            <p:nvPr/>
          </p:nvSpPr>
          <p:spPr>
            <a:xfrm>
              <a:off x="7057740" y="2595705"/>
              <a:ext cx="65605" cy="105819"/>
            </a:xfrm>
            <a:custGeom>
              <a:rect b="b" l="l" r="r" t="t"/>
              <a:pathLst>
                <a:path extrusionOk="0" h="282184" w="174947">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9" name="Google Shape;1189;p20"/>
            <p:cNvSpPr/>
            <p:nvPr/>
          </p:nvSpPr>
          <p:spPr>
            <a:xfrm>
              <a:off x="7095932" y="2684289"/>
              <a:ext cx="13087" cy="23860"/>
            </a:xfrm>
            <a:custGeom>
              <a:rect b="b" l="l" r="r" t="t"/>
              <a:pathLst>
                <a:path extrusionOk="0" h="63627" w="34899">
                  <a:moveTo>
                    <a:pt x="0" y="63627"/>
                  </a:moveTo>
                  <a:lnTo>
                    <a:pt x="34900" y="43148"/>
                  </a:lnTo>
                  <a:lnTo>
                    <a:pt x="3138" y="0"/>
                  </a:lnTo>
                  <a:lnTo>
                    <a:pt x="0" y="63627"/>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0" name="Google Shape;1190;p20"/>
            <p:cNvSpPr/>
            <p:nvPr/>
          </p:nvSpPr>
          <p:spPr>
            <a:xfrm>
              <a:off x="7045282" y="2602986"/>
              <a:ext cx="65605" cy="105693"/>
            </a:xfrm>
            <a:custGeom>
              <a:rect b="b" l="l" r="r" t="t"/>
              <a:pathLst>
                <a:path extrusionOk="0" h="281849" w="174947">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